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SAYED ALI FATHIMA FASIHUDDIN" userId="31eeb3fc221211d6" providerId="LiveId" clId="{3448B0D8-EB38-7046-AD45-FF8A98EECE45}"/>
    <pc:docChg chg="custSel modSld">
      <pc:chgData name="F.SAYED ALI FATHIMA FASIHUDDIN" userId="31eeb3fc221211d6" providerId="LiveId" clId="{3448B0D8-EB38-7046-AD45-FF8A98EECE45}" dt="2024-09-02T12:33:04.208" v="266" actId="14100"/>
      <pc:docMkLst>
        <pc:docMk/>
      </pc:docMkLst>
      <pc:sldChg chg="modSp">
        <pc:chgData name="F.SAYED ALI FATHIMA FASIHUDDIN" userId="31eeb3fc221211d6" providerId="LiveId" clId="{3448B0D8-EB38-7046-AD45-FF8A98EECE45}" dt="2024-09-02T12:33:04.208" v="266" actId="14100"/>
        <pc:sldMkLst>
          <pc:docMk/>
          <pc:sldMk cId="0" sldId="256"/>
        </pc:sldMkLst>
        <pc:spChg chg="mod">
          <ac:chgData name="F.SAYED ALI FATHIMA FASIHUDDIN" userId="31eeb3fc221211d6" providerId="LiveId" clId="{3448B0D8-EB38-7046-AD45-FF8A98EECE45}" dt="2024-09-02T12:33:04.208" v="266" actId="14100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">
        <pc:chgData name="F.SAYED ALI FATHIMA FASIHUDDIN" userId="31eeb3fc221211d6" providerId="LiveId" clId="{3448B0D8-EB38-7046-AD45-FF8A98EECE45}" dt="2024-09-02T11:46:25.838" v="66" actId="114"/>
        <pc:sldMkLst>
          <pc:docMk/>
          <pc:sldMk cId="0" sldId="257"/>
        </pc:sldMkLst>
        <pc:spChg chg="del mod">
          <ac:chgData name="F.SAYED ALI FATHIMA FASIHUDDIN" userId="31eeb3fc221211d6" providerId="LiveId" clId="{3448B0D8-EB38-7046-AD45-FF8A98EECE45}" dt="2024-09-02T11:46:02.584" v="51" actId="478"/>
          <ac:spMkLst>
            <pc:docMk/>
            <pc:sldMk cId="0" sldId="257"/>
            <ac:spMk id="17" creationId="{00000000-0000-0000-0000-000000000000}"/>
          </ac:spMkLst>
        </pc:spChg>
        <pc:spChg chg="mod">
          <ac:chgData name="F.SAYED ALI FATHIMA FASIHUDDIN" userId="31eeb3fc221211d6" providerId="LiveId" clId="{3448B0D8-EB38-7046-AD45-FF8A98EECE45}" dt="2024-09-02T11:46:25.838" v="66" actId="114"/>
          <ac:spMkLst>
            <pc:docMk/>
            <pc:sldMk cId="0" sldId="257"/>
            <ac:spMk id="23" creationId="{F691EEC8-E83B-8506-163B-F39E906CCC0A}"/>
          </ac:spMkLst>
        </pc:spChg>
        <pc:spChg chg="add mod">
          <ac:chgData name="F.SAYED ALI FATHIMA FASIHUDDIN" userId="31eeb3fc221211d6" providerId="LiveId" clId="{3448B0D8-EB38-7046-AD45-FF8A98EECE45}" dt="2024-09-02T11:46:18.062" v="65" actId="20577"/>
          <ac:spMkLst>
            <pc:docMk/>
            <pc:sldMk cId="0" sldId="257"/>
            <ac:spMk id="24" creationId="{B09A5A34-8A8D-7D06-4C2D-7D8B9A4A6E66}"/>
          </ac:spMkLst>
        </pc:spChg>
      </pc:sldChg>
      <pc:sldChg chg="modSp">
        <pc:chgData name="F.SAYED ALI FATHIMA FASIHUDDIN" userId="31eeb3fc221211d6" providerId="LiveId" clId="{3448B0D8-EB38-7046-AD45-FF8A98EECE45}" dt="2024-09-02T11:34:23.153" v="50" actId="114"/>
        <pc:sldMkLst>
          <pc:docMk/>
          <pc:sldMk cId="0" sldId="258"/>
        </pc:sldMkLst>
        <pc:spChg chg="mod">
          <ac:chgData name="F.SAYED ALI FATHIMA FASIHUDDIN" userId="31eeb3fc221211d6" providerId="LiveId" clId="{3448B0D8-EB38-7046-AD45-FF8A98EECE45}" dt="2024-09-02T11:34:23.153" v="50" actId="114"/>
          <ac:spMkLst>
            <pc:docMk/>
            <pc:sldMk cId="0" sldId="258"/>
            <ac:spMk id="23" creationId="{D0827FA3-A9D4-0FE5-45BE-664C8C920E82}"/>
          </ac:spMkLst>
        </pc:spChg>
        <pc:spChg chg="mod">
          <ac:chgData name="F.SAYED ALI FATHIMA FASIHUDDIN" userId="31eeb3fc221211d6" providerId="LiveId" clId="{3448B0D8-EB38-7046-AD45-FF8A98EECE45}" dt="2024-09-02T11:34:11.651" v="49" actId="14100"/>
          <ac:spMkLst>
            <pc:docMk/>
            <pc:sldMk cId="0" sldId="258"/>
            <ac:spMk id="24" creationId="{12886496-C3F4-4CA4-F5E7-E5C64B99B9E7}"/>
          </ac:spMkLst>
        </pc:spChg>
      </pc:sldChg>
      <pc:sldChg chg="addSp delSp modSp">
        <pc:chgData name="F.SAYED ALI FATHIMA FASIHUDDIN" userId="31eeb3fc221211d6" providerId="LiveId" clId="{3448B0D8-EB38-7046-AD45-FF8A98EECE45}" dt="2024-09-02T12:27:05.612" v="264" actId="1076"/>
        <pc:sldMkLst>
          <pc:docMk/>
          <pc:sldMk cId="0" sldId="259"/>
        </pc:sldMkLst>
        <pc:spChg chg="add mod">
          <ac:chgData name="F.SAYED ALI FATHIMA FASIHUDDIN" userId="31eeb3fc221211d6" providerId="LiveId" clId="{3448B0D8-EB38-7046-AD45-FF8A98EECE45}" dt="2024-09-02T12:27:05.612" v="264" actId="1076"/>
          <ac:spMkLst>
            <pc:docMk/>
            <pc:sldMk cId="0" sldId="259"/>
            <ac:spMk id="3" creationId="{0A330BC2-3A67-1290-C411-230A932843BB}"/>
          </ac:spMkLst>
        </pc:spChg>
        <pc:spChg chg="add mod">
          <ac:chgData name="F.SAYED ALI FATHIMA FASIHUDDIN" userId="31eeb3fc221211d6" providerId="LiveId" clId="{3448B0D8-EB38-7046-AD45-FF8A98EECE45}" dt="2024-09-02T11:57:08.264" v="94" actId="114"/>
          <ac:spMkLst>
            <pc:docMk/>
            <pc:sldMk cId="0" sldId="259"/>
            <ac:spMk id="5" creationId="{0D86CEBA-AECB-42C3-E136-86248669A553}"/>
          </ac:spMkLst>
        </pc:spChg>
        <pc:spChg chg="del">
          <ac:chgData name="F.SAYED ALI FATHIMA FASIHUDDIN" userId="31eeb3fc221211d6" providerId="LiveId" clId="{3448B0D8-EB38-7046-AD45-FF8A98EECE45}" dt="2024-09-02T11:48:27.186" v="67" actId="478"/>
          <ac:spMkLst>
            <pc:docMk/>
            <pc:sldMk cId="0" sldId="259"/>
            <ac:spMk id="11" creationId="{A298EF64-1794-CDA2-46C5-AA900004CD20}"/>
          </ac:spMkLst>
        </pc:spChg>
      </pc:sldChg>
      <pc:sldChg chg="addSp delSp modSp">
        <pc:chgData name="F.SAYED ALI FATHIMA FASIHUDDIN" userId="31eeb3fc221211d6" providerId="LiveId" clId="{3448B0D8-EB38-7046-AD45-FF8A98EECE45}" dt="2024-09-02T12:03:06.688" v="112" actId="14100"/>
        <pc:sldMkLst>
          <pc:docMk/>
          <pc:sldMk cId="0" sldId="260"/>
        </pc:sldMkLst>
        <pc:spChg chg="mod">
          <ac:chgData name="F.SAYED ALI FATHIMA FASIHUDDIN" userId="31eeb3fc221211d6" providerId="LiveId" clId="{3448B0D8-EB38-7046-AD45-FF8A98EECE45}" dt="2024-09-02T12:02:59.124" v="111" actId="208"/>
          <ac:spMkLst>
            <pc:docMk/>
            <pc:sldMk cId="0" sldId="260"/>
            <ac:spMk id="3" creationId="{00000000-0000-0000-0000-000000000000}"/>
          </ac:spMkLst>
        </pc:spChg>
        <pc:spChg chg="mod">
          <ac:chgData name="F.SAYED ALI FATHIMA FASIHUDDIN" userId="31eeb3fc221211d6" providerId="LiveId" clId="{3448B0D8-EB38-7046-AD45-FF8A98EECE45}" dt="2024-09-02T12:02:59.124" v="111" actId="208"/>
          <ac:spMkLst>
            <pc:docMk/>
            <pc:sldMk cId="0" sldId="260"/>
            <ac:spMk id="4" creationId="{00000000-0000-0000-0000-000000000000}"/>
          </ac:spMkLst>
        </pc:spChg>
        <pc:spChg chg="mod">
          <ac:chgData name="F.SAYED ALI FATHIMA FASIHUDDIN" userId="31eeb3fc221211d6" providerId="LiveId" clId="{3448B0D8-EB38-7046-AD45-FF8A98EECE45}" dt="2024-08-31T09:45:50.803" v="8" actId="1076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F.SAYED ALI FATHIMA FASIHUDDIN" userId="31eeb3fc221211d6" providerId="LiveId" clId="{3448B0D8-EB38-7046-AD45-FF8A98EECE45}" dt="2024-09-02T12:03:06.688" v="112" actId="14100"/>
          <ac:spMkLst>
            <pc:docMk/>
            <pc:sldMk cId="0" sldId="260"/>
            <ac:spMk id="11" creationId="{2F8EE479-7135-B866-CB1E-593D7781C5A1}"/>
          </ac:spMkLst>
        </pc:spChg>
        <pc:spChg chg="del">
          <ac:chgData name="F.SAYED ALI FATHIMA FASIHUDDIN" userId="31eeb3fc221211d6" providerId="LiveId" clId="{3448B0D8-EB38-7046-AD45-FF8A98EECE45}" dt="2024-09-02T11:58:04.731" v="100" actId="478"/>
          <ac:spMkLst>
            <pc:docMk/>
            <pc:sldMk cId="0" sldId="260"/>
            <ac:spMk id="11" creationId="{F050B57B-77CA-84FA-9910-3F41C17BBB48}"/>
          </ac:spMkLst>
        </pc:spChg>
        <pc:picChg chg="mod">
          <ac:chgData name="F.SAYED ALI FATHIMA FASIHUDDIN" userId="31eeb3fc221211d6" providerId="LiveId" clId="{3448B0D8-EB38-7046-AD45-FF8A98EECE45}" dt="2024-09-02T12:02:59.124" v="111" actId="20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 modClrScheme chgLayout">
        <pc:chgData name="F.SAYED ALI FATHIMA FASIHUDDIN" userId="31eeb3fc221211d6" providerId="LiveId" clId="{3448B0D8-EB38-7046-AD45-FF8A98EECE45}" dt="2024-09-02T12:08:49.070" v="156" actId="478"/>
        <pc:sldMkLst>
          <pc:docMk/>
          <pc:sldMk cId="0" sldId="261"/>
        </pc:sldMkLst>
        <pc:spChg chg="mod ord">
          <ac:chgData name="F.SAYED ALI FATHIMA FASIHUDDIN" userId="31eeb3fc221211d6" providerId="LiveId" clId="{3448B0D8-EB38-7046-AD45-FF8A98EECE45}" dt="2024-09-02T12:07:59.927" v="144" actId="700"/>
          <ac:spMkLst>
            <pc:docMk/>
            <pc:sldMk cId="0" sldId="261"/>
            <ac:spMk id="5" creationId="{00000000-0000-0000-0000-000000000000}"/>
          </ac:spMkLst>
        </pc:spChg>
        <pc:spChg chg="mod ord">
          <ac:chgData name="F.SAYED ALI FATHIMA FASIHUDDIN" userId="31eeb3fc221211d6" providerId="LiveId" clId="{3448B0D8-EB38-7046-AD45-FF8A98EECE45}" dt="2024-09-02T12:07:59.927" v="144" actId="700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F.SAYED ALI FATHIMA FASIHUDDIN" userId="31eeb3fc221211d6" providerId="LiveId" clId="{3448B0D8-EB38-7046-AD45-FF8A98EECE45}" dt="2024-09-02T12:07:36.774" v="143" actId="12"/>
          <ac:spMkLst>
            <pc:docMk/>
            <pc:sldMk cId="0" sldId="261"/>
            <ac:spMk id="9" creationId="{C64B6D39-2CB2-5EBC-63A6-2BA867B56276}"/>
          </ac:spMkLst>
        </pc:spChg>
        <pc:spChg chg="add mod ord">
          <ac:chgData name="F.SAYED ALI FATHIMA FASIHUDDIN" userId="31eeb3fc221211d6" providerId="LiveId" clId="{3448B0D8-EB38-7046-AD45-FF8A98EECE45}" dt="2024-09-02T12:07:59.927" v="144" actId="700"/>
          <ac:spMkLst>
            <pc:docMk/>
            <pc:sldMk cId="0" sldId="261"/>
            <ac:spMk id="10" creationId="{B17AC23E-D4D0-6D39-07E3-45B5BA5A4305}"/>
          </ac:spMkLst>
        </pc:spChg>
        <pc:spChg chg="del">
          <ac:chgData name="F.SAYED ALI FATHIMA FASIHUDDIN" userId="31eeb3fc221211d6" providerId="LiveId" clId="{3448B0D8-EB38-7046-AD45-FF8A98EECE45}" dt="2024-09-02T12:03:14.615" v="113" actId="478"/>
          <ac:spMkLst>
            <pc:docMk/>
            <pc:sldMk cId="0" sldId="261"/>
            <ac:spMk id="11" creationId="{4FB51AC7-DA8B-57F7-C344-09ABF5FF22EA}"/>
          </ac:spMkLst>
        </pc:spChg>
        <pc:spChg chg="add del mod">
          <ac:chgData name="F.SAYED ALI FATHIMA FASIHUDDIN" userId="31eeb3fc221211d6" providerId="LiveId" clId="{3448B0D8-EB38-7046-AD45-FF8A98EECE45}" dt="2024-09-02T12:08:49.070" v="156" actId="478"/>
          <ac:spMkLst>
            <pc:docMk/>
            <pc:sldMk cId="0" sldId="261"/>
            <ac:spMk id="12" creationId="{ACE64A51-B12C-F4D7-AF97-B08E3D4D1ED0}"/>
          </ac:spMkLst>
        </pc:spChg>
      </pc:sldChg>
      <pc:sldChg chg="addSp delSp modSp">
        <pc:chgData name="F.SAYED ALI FATHIMA FASIHUDDIN" userId="31eeb3fc221211d6" providerId="LiveId" clId="{3448B0D8-EB38-7046-AD45-FF8A98EECE45}" dt="2024-09-02T12:14:05.821" v="179" actId="1076"/>
        <pc:sldMkLst>
          <pc:docMk/>
          <pc:sldMk cId="0" sldId="262"/>
        </pc:sldMkLst>
        <pc:spChg chg="del">
          <ac:chgData name="F.SAYED ALI FATHIMA FASIHUDDIN" userId="31eeb3fc221211d6" providerId="LiveId" clId="{3448B0D8-EB38-7046-AD45-FF8A98EECE45}" dt="2024-09-02T12:09:00.613" v="157" actId="478"/>
          <ac:spMkLst>
            <pc:docMk/>
            <pc:sldMk cId="0" sldId="262"/>
            <ac:spMk id="8" creationId="{AE669B74-864A-2AB9-8862-B967F6925D02}"/>
          </ac:spMkLst>
        </pc:spChg>
        <pc:spChg chg="add del mod">
          <ac:chgData name="F.SAYED ALI FATHIMA FASIHUDDIN" userId="31eeb3fc221211d6" providerId="LiveId" clId="{3448B0D8-EB38-7046-AD45-FF8A98EECE45}" dt="2024-09-02T12:12:13.778" v="161" actId="478"/>
          <ac:spMkLst>
            <pc:docMk/>
            <pc:sldMk cId="0" sldId="262"/>
            <ac:spMk id="11" creationId="{4AB383D5-B4E6-973D-2540-B1EE38A5FBE0}"/>
          </ac:spMkLst>
        </pc:spChg>
        <pc:spChg chg="add mod">
          <ac:chgData name="F.SAYED ALI FATHIMA FASIHUDDIN" userId="31eeb3fc221211d6" providerId="LiveId" clId="{3448B0D8-EB38-7046-AD45-FF8A98EECE45}" dt="2024-09-02T12:14:05.821" v="179" actId="1076"/>
          <ac:spMkLst>
            <pc:docMk/>
            <pc:sldMk cId="0" sldId="262"/>
            <ac:spMk id="13" creationId="{19E4263F-FC39-8AFC-EAFC-202A2D88CF27}"/>
          </ac:spMkLst>
        </pc:spChg>
        <pc:spChg chg="add mod">
          <ac:chgData name="F.SAYED ALI FATHIMA FASIHUDDIN" userId="31eeb3fc221211d6" providerId="LiveId" clId="{3448B0D8-EB38-7046-AD45-FF8A98EECE45}" dt="2024-09-02T12:13:56.403" v="178" actId="20577"/>
          <ac:spMkLst>
            <pc:docMk/>
            <pc:sldMk cId="0" sldId="262"/>
            <ac:spMk id="15" creationId="{024B7E75-1169-D77B-8232-350BB2E8CAE9}"/>
          </ac:spMkLst>
        </pc:spChg>
      </pc:sldChg>
      <pc:sldChg chg="addSp delSp modSp">
        <pc:chgData name="F.SAYED ALI FATHIMA FASIHUDDIN" userId="31eeb3fc221211d6" providerId="LiveId" clId="{3448B0D8-EB38-7046-AD45-FF8A98EECE45}" dt="2024-09-02T12:18:46.419" v="228" actId="12"/>
        <pc:sldMkLst>
          <pc:docMk/>
          <pc:sldMk cId="0" sldId="263"/>
        </pc:sldMkLst>
        <pc:spChg chg="del">
          <ac:chgData name="F.SAYED ALI FATHIMA FASIHUDDIN" userId="31eeb3fc221211d6" providerId="LiveId" clId="{3448B0D8-EB38-7046-AD45-FF8A98EECE45}" dt="2024-09-02T12:17:54.181" v="206" actId="478"/>
          <ac:spMkLst>
            <pc:docMk/>
            <pc:sldMk cId="0" sldId="263"/>
            <ac:spMk id="11" creationId="{D2213AEC-0067-DC18-62E5-2661471BC566}"/>
          </ac:spMkLst>
        </pc:spChg>
        <pc:spChg chg="add mod">
          <ac:chgData name="F.SAYED ALI FATHIMA FASIHUDDIN" userId="31eeb3fc221211d6" providerId="LiveId" clId="{3448B0D8-EB38-7046-AD45-FF8A98EECE45}" dt="2024-09-02T12:18:46.419" v="228" actId="12"/>
          <ac:spMkLst>
            <pc:docMk/>
            <pc:sldMk cId="0" sldId="263"/>
            <ac:spMk id="12" creationId="{ABDB9AF0-E50C-3632-F1AC-915F2EDEC603}"/>
          </ac:spMkLst>
        </pc:spChg>
      </pc:sldChg>
      <pc:sldChg chg="addSp delSp modSp">
        <pc:chgData name="F.SAYED ALI FATHIMA FASIHUDDIN" userId="31eeb3fc221211d6" providerId="LiveId" clId="{3448B0D8-EB38-7046-AD45-FF8A98EECE45}" dt="2024-09-02T12:26:53.740" v="263" actId="207"/>
        <pc:sldMkLst>
          <pc:docMk/>
          <pc:sldMk cId="0" sldId="264"/>
        </pc:sldMkLst>
        <pc:spChg chg="add mod">
          <ac:chgData name="F.SAYED ALI FATHIMA FASIHUDDIN" userId="31eeb3fc221211d6" providerId="LiveId" clId="{3448B0D8-EB38-7046-AD45-FF8A98EECE45}" dt="2024-09-02T12:26:53.740" v="263" actId="207"/>
          <ac:spMkLst>
            <pc:docMk/>
            <pc:sldMk cId="0" sldId="264"/>
            <ac:spMk id="3" creationId="{85A4934D-887D-3F74-3B18-4E4818DF8291}"/>
          </ac:spMkLst>
        </pc:spChg>
        <pc:spChg chg="del">
          <ac:chgData name="F.SAYED ALI FATHIMA FASIHUDDIN" userId="31eeb3fc221211d6" providerId="LiveId" clId="{3448B0D8-EB38-7046-AD45-FF8A98EECE45}" dt="2024-09-02T12:18:56.005" v="229" actId="478"/>
          <ac:spMkLst>
            <pc:docMk/>
            <pc:sldMk cId="0" sldId="264"/>
            <ac:spMk id="3" creationId="{FAA3C62A-0A5F-F2D5-36B9-2DA69317DEB2}"/>
          </ac:spMkLst>
        </pc:spChg>
      </pc:sldChg>
      <pc:sldChg chg="addSp delSp modSp">
        <pc:chgData name="F.SAYED ALI FATHIMA FASIHUDDIN" userId="31eeb3fc221211d6" providerId="LiveId" clId="{3448B0D8-EB38-7046-AD45-FF8A98EECE45}" dt="2024-09-02T12:24:34.014" v="257" actId="1076"/>
        <pc:sldMkLst>
          <pc:docMk/>
          <pc:sldMk cId="0" sldId="265"/>
        </pc:sldMkLst>
        <pc:spChg chg="del">
          <ac:chgData name="F.SAYED ALI FATHIMA FASIHUDDIN" userId="31eeb3fc221211d6" providerId="LiveId" clId="{3448B0D8-EB38-7046-AD45-FF8A98EECE45}" dt="2024-09-02T12:24:04.312" v="254" actId="478"/>
          <ac:spMkLst>
            <pc:docMk/>
            <pc:sldMk cId="0" sldId="265"/>
            <ac:spMk id="8" creationId="{C05E2CF9-8D77-EDD8-DD38-CE730701FA05}"/>
          </ac:spMkLst>
        </pc:spChg>
        <pc:picChg chg="add mod">
          <ac:chgData name="F.SAYED ALI FATHIMA FASIHUDDIN" userId="31eeb3fc221211d6" providerId="LiveId" clId="{3448B0D8-EB38-7046-AD45-FF8A98EECE45}" dt="2024-09-02T12:24:34.014" v="257" actId="1076"/>
          <ac:picMkLst>
            <pc:docMk/>
            <pc:sldMk cId="0" sldId="265"/>
            <ac:picMk id="2" creationId="{99F83810-4485-B25F-B76F-87D22BC22178}"/>
          </ac:picMkLst>
        </pc:picChg>
      </pc:sldChg>
      <pc:sldChg chg="addSp delSp modSp">
        <pc:chgData name="F.SAYED ALI FATHIMA FASIHUDDIN" userId="31eeb3fc221211d6" providerId="LiveId" clId="{3448B0D8-EB38-7046-AD45-FF8A98EECE45}" dt="2024-09-02T12:26:22.373" v="262" actId="14100"/>
        <pc:sldMkLst>
          <pc:docMk/>
          <pc:sldMk cId="2986442291" sldId="268"/>
        </pc:sldMkLst>
        <pc:spChg chg="del">
          <ac:chgData name="F.SAYED ALI FATHIMA FASIHUDDIN" userId="31eeb3fc221211d6" providerId="LiveId" clId="{3448B0D8-EB38-7046-AD45-FF8A98EECE45}" dt="2024-09-02T12:24:47.020" v="258" actId="478"/>
          <ac:spMkLst>
            <pc:docMk/>
            <pc:sldMk cId="2986442291" sldId="268"/>
            <ac:spMk id="4" creationId="{3CE6145E-C7CC-1FCA-C916-77E827B7E2EF}"/>
          </ac:spMkLst>
        </pc:spChg>
        <pc:spChg chg="add mod">
          <ac:chgData name="F.SAYED ALI FATHIMA FASIHUDDIN" userId="31eeb3fc221211d6" providerId="LiveId" clId="{3448B0D8-EB38-7046-AD45-FF8A98EECE45}" dt="2024-09-02T12:26:22.373" v="262" actId="14100"/>
          <ac:spMkLst>
            <pc:docMk/>
            <pc:sldMk cId="2986442291" sldId="268"/>
            <ac:spMk id="4" creationId="{768FA6FB-6484-A514-ABEB-02C1EB4DD573}"/>
          </ac:spMkLst>
        </pc:spChg>
      </pc:sldChg>
      <pc:sldChg chg="addSp delSp modSp">
        <pc:chgData name="F.SAYED ALI FATHIMA FASIHUDDIN" userId="31eeb3fc221211d6" providerId="LiveId" clId="{3448B0D8-EB38-7046-AD45-FF8A98EECE45}" dt="2024-09-02T12:16:56.762" v="205" actId="14100"/>
        <pc:sldMkLst>
          <pc:docMk/>
          <pc:sldMk cId="2720660618" sldId="269"/>
        </pc:sldMkLst>
        <pc:spChg chg="del">
          <ac:chgData name="F.SAYED ALI FATHIMA FASIHUDDIN" userId="31eeb3fc221211d6" providerId="LiveId" clId="{3448B0D8-EB38-7046-AD45-FF8A98EECE45}" dt="2024-09-02T12:14:25.651" v="180" actId="478"/>
          <ac:spMkLst>
            <pc:docMk/>
            <pc:sldMk cId="2720660618" sldId="269"/>
            <ac:spMk id="4" creationId="{6CA40020-CBE8-0F74-777A-B96CF1B77F93}"/>
          </ac:spMkLst>
        </pc:spChg>
        <pc:spChg chg="add mod">
          <ac:chgData name="F.SAYED ALI FATHIMA FASIHUDDIN" userId="31eeb3fc221211d6" providerId="LiveId" clId="{3448B0D8-EB38-7046-AD45-FF8A98EECE45}" dt="2024-09-02T12:16:56.762" v="205" actId="14100"/>
          <ac:spMkLst>
            <pc:docMk/>
            <pc:sldMk cId="2720660618" sldId="269"/>
            <ac:spMk id="5" creationId="{A477F9E0-B34F-B125-CA21-EF2B3E73A6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183402"/>
            <a:ext cx="7265284" cy="19389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/>
              <a:t>STUDENT NAME:</a:t>
            </a:r>
            <a:r>
              <a:rPr lang="en-IN" sz="2400" b="1" i="1" dirty="0" err="1"/>
              <a:t>F.Sayed</a:t>
            </a:r>
            <a:r>
              <a:rPr lang="en-IN" sz="2400" b="1" i="1" dirty="0"/>
              <a:t> Ali </a:t>
            </a:r>
            <a:r>
              <a:rPr lang="en-IN" sz="2400" b="1" i="1" dirty="0" err="1"/>
              <a:t>Fathima</a:t>
            </a:r>
            <a:endParaRPr lang="en-US" sz="2400" b="1" i="1" dirty="0"/>
          </a:p>
          <a:p>
            <a:r>
              <a:rPr lang="en-US" sz="2400" b="1" i="1" dirty="0"/>
              <a:t>REGISTER NO:</a:t>
            </a:r>
            <a:r>
              <a:rPr lang="en-IN" sz="2400" b="1" i="1" dirty="0"/>
              <a:t>312208419 – asunm1330312208419</a:t>
            </a:r>
            <a:endParaRPr lang="en-US" sz="2400" b="1" i="1" dirty="0"/>
          </a:p>
          <a:p>
            <a:r>
              <a:rPr lang="en-US" sz="2400" b="1" i="1" dirty="0"/>
              <a:t>DEPARTMENT:</a:t>
            </a:r>
            <a:r>
              <a:rPr lang="en-IN" sz="2400" b="1" i="1" dirty="0" err="1"/>
              <a:t>B.Com</a:t>
            </a:r>
            <a:r>
              <a:rPr lang="en-IN" sz="2400" b="1" i="1" dirty="0"/>
              <a:t>(Accounting and finance)</a:t>
            </a:r>
            <a:endParaRPr lang="en-US" sz="2400" b="1" i="1" dirty="0"/>
          </a:p>
          <a:p>
            <a:r>
              <a:rPr lang="en-US" sz="2400" b="1" i="1" dirty="0"/>
              <a:t>COLLEGE</a:t>
            </a:r>
            <a:r>
              <a:rPr lang="en-IN" sz="2400" b="1" i="1" dirty="0"/>
              <a:t>: </a:t>
            </a:r>
            <a:r>
              <a:rPr lang="en-IN" sz="2400" b="1" i="1" dirty="0" err="1"/>
              <a:t>Chellammal</a:t>
            </a:r>
            <a:r>
              <a:rPr lang="en-IN" sz="2400" b="1" i="1" dirty="0"/>
              <a:t> woman’s college </a:t>
            </a:r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934D-887D-3F74-3B18-4E4818DF8291}"/>
              </a:ext>
            </a:extLst>
          </p:cNvPr>
          <p:cNvSpPr txBox="1"/>
          <p:nvPr/>
        </p:nvSpPr>
        <p:spPr>
          <a:xfrm>
            <a:off x="993642" y="1822252"/>
            <a:ext cx="61000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Regression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Performance Prediction Models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83810-4485-B25F-B76F-87D22BC2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6" y="1367154"/>
            <a:ext cx="7924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FA6FB-6484-A514-ABEB-02C1EB4DD573}"/>
              </a:ext>
            </a:extLst>
          </p:cNvPr>
          <p:cNvSpPr txBox="1"/>
          <p:nvPr/>
        </p:nvSpPr>
        <p:spPr>
          <a:xfrm>
            <a:off x="635679" y="2136338"/>
            <a:ext cx="8510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effective employee performance analysis is crucial for optimizing organizational success. By leveraging integrated data, advanced </a:t>
            </a:r>
            <a:r>
              <a:rPr lang="en-IN" dirty="0" err="1">
                <a:solidFill>
                  <a:srgbClr val="00B0F0"/>
                </a:solidFill>
              </a:rPr>
              <a:t>modeling</a:t>
            </a:r>
            <a:r>
              <a:rPr lang="en-IN" dirty="0">
                <a:solidFill>
                  <a:srgbClr val="00B0F0"/>
                </a:solidFill>
              </a:rPr>
              <a:t> techniques, and objective evaluation frameworks, organizations can gain valuable insights into employee performance. This enables informed decision-making, fosters a culture of continuous improvement, and aligns employee efforts with strategic goals. Ultimately, a robust performance analysis system enhances productivity, engagement, and overall organizational effectiveness.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957700" cy="6863080"/>
            <a:chOff x="7443849" y="0"/>
            <a:chExt cx="4752975" cy="68630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B09A5A34-8A8D-7D06-4C2D-7D8B9A4A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406" y="28579"/>
            <a:ext cx="380810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852551" y="-232266"/>
            <a:ext cx="4340233" cy="7403282"/>
            <a:chOff x="7448612" y="-222143"/>
            <a:chExt cx="4743796" cy="7080609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-222143"/>
              <a:ext cx="3257550" cy="708014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5002762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86496-C3F4-4CA4-F5E7-E5C64B99B9E7}"/>
              </a:ext>
            </a:extLst>
          </p:cNvPr>
          <p:cNvSpPr txBox="1"/>
          <p:nvPr/>
        </p:nvSpPr>
        <p:spPr>
          <a:xfrm flipV="1">
            <a:off x="2307284" y="2408246"/>
            <a:ext cx="4774426" cy="1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0BC2-3A67-1290-C411-230A932843BB}"/>
              </a:ext>
            </a:extLst>
          </p:cNvPr>
          <p:cNvSpPr txBox="1"/>
          <p:nvPr/>
        </p:nvSpPr>
        <p:spPr>
          <a:xfrm>
            <a:off x="207209" y="1418451"/>
            <a:ext cx="6646028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Inconsistent</a:t>
            </a:r>
            <a:r>
              <a:rPr lang="en-IN" b="1" dirty="0"/>
              <a:t> </a:t>
            </a:r>
            <a:r>
              <a:rPr lang="en-IN" b="1" i="1" dirty="0"/>
              <a:t>Performance</a:t>
            </a:r>
            <a:r>
              <a:rPr lang="en-IN" b="1" dirty="0"/>
              <a:t> </a:t>
            </a:r>
            <a:r>
              <a:rPr lang="en-IN" b="1" i="1" dirty="0"/>
              <a:t>Evaluation</a:t>
            </a:r>
            <a:r>
              <a:rPr lang="en-IN" b="1" dirty="0"/>
              <a:t>:</a:t>
            </a:r>
            <a:r>
              <a:rPr lang="en-IN" dirty="0"/>
              <a:t> Many organizations struggle with inconsistent performance evaluations, where subjective biases of managers lead to disparities in employee appraisals, resulting in employee dissatisfaction and a lack of trust in the performance management system.</a:t>
            </a:r>
          </a:p>
          <a:p>
            <a:r>
              <a:rPr lang="en-IN" b="1" i="1" dirty="0"/>
              <a:t>Lack</a:t>
            </a:r>
            <a:r>
              <a:rPr lang="en-IN" b="1" dirty="0"/>
              <a:t> </a:t>
            </a:r>
            <a:r>
              <a:rPr lang="en-IN" b="1" i="1" dirty="0"/>
              <a:t>of</a:t>
            </a:r>
            <a:r>
              <a:rPr lang="en-IN" b="1" dirty="0"/>
              <a:t> </a:t>
            </a:r>
            <a:r>
              <a:rPr lang="en-IN" b="1" i="1" dirty="0"/>
              <a:t>Data-Driven</a:t>
            </a:r>
            <a:r>
              <a:rPr lang="en-IN" b="1" dirty="0"/>
              <a:t> </a:t>
            </a:r>
            <a:r>
              <a:rPr lang="en-IN" b="1" i="1" dirty="0"/>
              <a:t>Insights</a:t>
            </a:r>
            <a:r>
              <a:rPr lang="en-IN" b="1" dirty="0"/>
              <a:t>:</a:t>
            </a:r>
            <a:r>
              <a:rPr lang="en-IN" dirty="0"/>
              <a:t> Organizations often rely on qualitative assessments rather than quantitative data, which hampers the ability to identify trends, predict future performance, and make informed decisions about promotions, training needs, or terminations.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6CEBA-AECB-42C3-E136-86248669A553}"/>
              </a:ext>
            </a:extLst>
          </p:cNvPr>
          <p:cNvSpPr txBox="1"/>
          <p:nvPr/>
        </p:nvSpPr>
        <p:spPr>
          <a:xfrm>
            <a:off x="423946" y="4003774"/>
            <a:ext cx="8475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Employee</a:t>
            </a:r>
            <a:r>
              <a:rPr lang="en-IN" b="1" dirty="0"/>
              <a:t> </a:t>
            </a:r>
            <a:r>
              <a:rPr lang="en-IN" b="1" i="1" dirty="0"/>
              <a:t>Engagement</a:t>
            </a:r>
            <a:r>
              <a:rPr lang="en-IN" b="1" dirty="0"/>
              <a:t> </a:t>
            </a:r>
            <a:r>
              <a:rPr lang="en-IN" b="1" i="1" dirty="0"/>
              <a:t>and</a:t>
            </a:r>
            <a:r>
              <a:rPr lang="en-IN" b="1" dirty="0"/>
              <a:t> </a:t>
            </a:r>
            <a:r>
              <a:rPr lang="en-IN" b="1" i="1" dirty="0"/>
              <a:t>Motivation</a:t>
            </a:r>
            <a:r>
              <a:rPr lang="en-IN" b="1" dirty="0"/>
              <a:t>:</a:t>
            </a:r>
            <a:r>
              <a:rPr lang="en-IN" dirty="0"/>
              <a:t> Low engagement and motivation levels among employees can negatively impact performance. Identifying the underlying causes and developing strategies to boost engagement is crucial for improving overall productivity.</a:t>
            </a:r>
          </a:p>
          <a:p>
            <a:r>
              <a:rPr lang="en-IN" b="1" i="1" dirty="0"/>
              <a:t>Impact</a:t>
            </a:r>
            <a:r>
              <a:rPr lang="en-IN" b="1" dirty="0"/>
              <a:t> </a:t>
            </a:r>
            <a:r>
              <a:rPr lang="en-IN" b="1" i="1" dirty="0"/>
              <a:t>of</a:t>
            </a:r>
            <a:r>
              <a:rPr lang="en-IN" b="1" dirty="0"/>
              <a:t> </a:t>
            </a:r>
            <a:r>
              <a:rPr lang="en-IN" b="1" i="1" dirty="0"/>
              <a:t>Remote</a:t>
            </a:r>
            <a:r>
              <a:rPr lang="en-IN" b="1" dirty="0"/>
              <a:t> </a:t>
            </a:r>
            <a:r>
              <a:rPr lang="en-IN" b="1" i="1" dirty="0"/>
              <a:t>Work</a:t>
            </a:r>
            <a:r>
              <a:rPr lang="en-IN" b="1" dirty="0"/>
              <a:t>:</a:t>
            </a:r>
            <a:r>
              <a:rPr lang="en-IN" dirty="0"/>
              <a:t> The shift to remote work has complicated traditional performance analysis methods. Organizations need to adapt their performance metrics to effectively evaluate remote employees, ensuring fairness and maintaining 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4792" y="3048000"/>
            <a:ext cx="3533775" cy="3810000"/>
            <a:chOff x="8658225" y="2647950"/>
            <a:chExt cx="3533775" cy="3810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668" y="307275"/>
            <a:ext cx="661943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i="1" spc="5" dirty="0"/>
              <a:t>PROJECT	</a:t>
            </a:r>
            <a:r>
              <a:rPr sz="4250" i="1" spc="-20" dirty="0"/>
              <a:t>OVERVIEW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EE479-7135-B866-CB1E-593D7781C5A1}"/>
              </a:ext>
            </a:extLst>
          </p:cNvPr>
          <p:cNvSpPr txBox="1"/>
          <p:nvPr/>
        </p:nvSpPr>
        <p:spPr>
          <a:xfrm>
            <a:off x="405551" y="1809241"/>
            <a:ext cx="4362043" cy="3693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Employee performance analysis is a systematic approach to evaluating and understanding how well employees perform their duties and contribute to organizational goals. This process involves collecting and </a:t>
            </a:r>
            <a:r>
              <a:rPr lang="en-IN" b="1" i="1" dirty="0" err="1"/>
              <a:t>analyzing</a:t>
            </a:r>
            <a:r>
              <a:rPr lang="en-IN" b="1" i="1" dirty="0"/>
              <a:t> data on various performance metrics, such as productivity, quality of work, and </a:t>
            </a:r>
            <a:r>
              <a:rPr lang="en-IN" b="1" i="1" dirty="0" err="1"/>
              <a:t>behavioral</a:t>
            </a:r>
            <a:r>
              <a:rPr lang="en-IN" b="1" i="1" dirty="0"/>
              <a:t> attributes, to assess individual and team effectiveness. The primary objectives are to identify high performers, address underperformance, and align employee efforts with the company's strategic objectives.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7AC23E-D4D0-6D39-07E3-45B5BA5A4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B6D39-2CB2-5EBC-63A6-2BA867B56276}"/>
              </a:ext>
            </a:extLst>
          </p:cNvPr>
          <p:cNvSpPr txBox="1"/>
          <p:nvPr/>
        </p:nvSpPr>
        <p:spPr>
          <a:xfrm>
            <a:off x="953651" y="2359915"/>
            <a:ext cx="48389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HR</a:t>
            </a:r>
            <a:r>
              <a:rPr lang="en-IN" b="1" dirty="0"/>
              <a:t> </a:t>
            </a:r>
            <a:r>
              <a:rPr lang="en-IN" b="1" i="1" dirty="0"/>
              <a:t>Professionals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Manage performance evaluation processes and implement improvement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Managers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Use performance data to assess team members and make decisions on promotions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Employees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Receive feedback and understand their performance relative to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Executives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Use aggregated performance data to make strategic decisions and align workforce efforts with organizational goals.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6406"/>
            <a:ext cx="1699219" cy="1797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E4263F-FC39-8AFC-EAFC-202A2D88CF27}"/>
              </a:ext>
            </a:extLst>
          </p:cNvPr>
          <p:cNvSpPr txBox="1"/>
          <p:nvPr/>
        </p:nvSpPr>
        <p:spPr>
          <a:xfrm>
            <a:off x="246530" y="1890824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Solution:</a:t>
            </a:r>
            <a:r>
              <a:rPr lang="en-IN" dirty="0"/>
              <a:t> Implement a comprehensive employee performance analysis system that integrates quantitative metrics, regular feedback, and objective criteria.</a:t>
            </a:r>
          </a:p>
          <a:p>
            <a:r>
              <a:rPr lang="en-IN" b="1" dirty="0"/>
              <a:t>Value Propositions: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Enhanced Objectivity:</a:t>
            </a:r>
            <a:r>
              <a:rPr lang="en-IN" dirty="0"/>
              <a:t> Reduces biases by relying on data-driven assessments rather than subjective judgments.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B7E75-1169-D77B-8232-350BB2E8CAE9}"/>
              </a:ext>
            </a:extLst>
          </p:cNvPr>
          <p:cNvSpPr txBox="1"/>
          <p:nvPr/>
        </p:nvSpPr>
        <p:spPr>
          <a:xfrm>
            <a:off x="1884626" y="368896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2.Informed Decision-Making:</a:t>
            </a:r>
            <a:r>
              <a:rPr lang="en-IN" dirty="0"/>
              <a:t> Provides actionable insights for promotions, training, and development.</a:t>
            </a:r>
          </a:p>
          <a:p>
            <a:r>
              <a:rPr lang="en-IN" b="1" dirty="0"/>
              <a:t>3.Improved Engagement:</a:t>
            </a:r>
            <a:r>
              <a:rPr lang="en-IN" dirty="0"/>
              <a:t> Identifies and addresses performance issues, boosting employee morale and productivity.</a:t>
            </a:r>
          </a:p>
          <a:p>
            <a:r>
              <a:rPr lang="en-IN" dirty="0"/>
              <a:t>4.</a:t>
            </a:r>
            <a:r>
              <a:rPr lang="en-IN" b="1" dirty="0"/>
              <a:t>Alignment with Goals:</a:t>
            </a:r>
            <a:r>
              <a:rPr lang="en-IN" dirty="0"/>
              <a:t> Ensures employee efforts are aligned with organizational objectives, driving overall success.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F9E0-B34F-B125-CA21-EF2B3E73A6CA}"/>
              </a:ext>
            </a:extLst>
          </p:cNvPr>
          <p:cNvSpPr txBox="1"/>
          <p:nvPr/>
        </p:nvSpPr>
        <p:spPr>
          <a:xfrm>
            <a:off x="1346744" y="1516648"/>
            <a:ext cx="45699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Employee Demographics:</a:t>
            </a:r>
            <a:r>
              <a:rPr lang="en-IN" dirty="0"/>
              <a:t> Information such as age, gender, role, and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Performance Metrics:</a:t>
            </a:r>
            <a:r>
              <a:rPr lang="en-IN" dirty="0"/>
              <a:t> Data on productivity, quality of work, and goal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Feedback Scores:</a:t>
            </a:r>
            <a:r>
              <a:rPr lang="en-IN" dirty="0"/>
              <a:t> Ratings from performance reviews and 360-degree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Attendance Records:</a:t>
            </a:r>
            <a:r>
              <a:rPr lang="en-IN" dirty="0"/>
              <a:t> Data on absenteeism and punctuality.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Training and Development:</a:t>
            </a:r>
            <a:r>
              <a:rPr lang="en-IN" dirty="0"/>
              <a:t> Records of training completed and skill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Promotions and Salary Data:</a:t>
            </a:r>
            <a:r>
              <a:rPr lang="en-IN" dirty="0"/>
              <a:t> Information on career progression and compensation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B9AF0-E50C-3632-F1AC-915F2EDEC603}"/>
              </a:ext>
            </a:extLst>
          </p:cNvPr>
          <p:cNvSpPr txBox="1"/>
          <p:nvPr/>
        </p:nvSpPr>
        <p:spPr>
          <a:xfrm>
            <a:off x="3015401" y="2413337"/>
            <a:ext cx="45271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Unified Data Integration:</a:t>
            </a:r>
            <a:r>
              <a:rPr lang="en-IN" dirty="0"/>
              <a:t> Combines quantitative and qualitative performance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Real-Time Analytics:</a:t>
            </a:r>
            <a:r>
              <a:rPr lang="en-IN" dirty="0"/>
              <a:t> Provides up-to-date insights and trend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Bias Reduction:</a:t>
            </a:r>
            <a:r>
              <a:rPr lang="en-IN" dirty="0"/>
              <a:t> Minimizes subjective biases with objective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Actionable Insights:</a:t>
            </a:r>
            <a:r>
              <a:rPr lang="en-IN" dirty="0"/>
              <a:t> Delivers clear recommendations for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Goal Alignment:</a:t>
            </a:r>
            <a:r>
              <a:rPr lang="en-IN" dirty="0"/>
              <a:t> Ensures employee performance aligns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F.SAYED ALI FATHIMA FASIHUDDIN</cp:lastModifiedBy>
  <cp:revision>21</cp:revision>
  <dcterms:created xsi:type="dcterms:W3CDTF">2024-03-29T15:07:22Z</dcterms:created>
  <dcterms:modified xsi:type="dcterms:W3CDTF">2024-09-02T12:33:07Z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