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Clinic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Work Breakdown Structure &amp; Timeline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 Breakdown Structure (WBS)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1.1 - Define goals and scope (Initiation)</a:t>
            </a:r>
          </a:p>
          <a:p>
            <a:r>
              <a:rPr sz="2000" dirty="0"/>
              <a:t>1.2 - Feasibility study and risk assessment (Initiation)</a:t>
            </a:r>
          </a:p>
          <a:p>
            <a:r>
              <a:rPr sz="2000" dirty="0"/>
              <a:t>2.1 - Stakeholder analysis (Planning)</a:t>
            </a:r>
          </a:p>
          <a:p>
            <a:r>
              <a:rPr sz="2000" dirty="0"/>
              <a:t>2.2 - Requirement gathering (Planning)</a:t>
            </a:r>
          </a:p>
          <a:p>
            <a:r>
              <a:rPr sz="2000" dirty="0"/>
              <a:t>2.3 - Project charter &amp; approval (Planning)</a:t>
            </a:r>
          </a:p>
          <a:p>
            <a:r>
              <a:rPr sz="2000" dirty="0"/>
              <a:t>2.4 - Resource and budget planning (Planning)</a:t>
            </a:r>
          </a:p>
          <a:p>
            <a:r>
              <a:rPr sz="2000" dirty="0"/>
              <a:t>3.1 - System architecture design (Design)</a:t>
            </a:r>
          </a:p>
          <a:p>
            <a:r>
              <a:rPr sz="2000" dirty="0"/>
              <a:t>3.2 - UI/UX wireframes (Admin, Doctor, Patient) (Design)</a:t>
            </a:r>
          </a:p>
          <a:p>
            <a:r>
              <a:rPr sz="2000" dirty="0"/>
              <a:t>3.3 - Database schema design (ERD) (Design)</a:t>
            </a:r>
          </a:p>
          <a:p>
            <a:r>
              <a:rPr sz="2000" dirty="0"/>
              <a:t>4.1 - Backend API Development (.NET MVC + SQL) (Development)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 Breakdown Structure (Cont'd)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3404"/>
          </a:xfrm>
        </p:spPr>
        <p:txBody>
          <a:bodyPr>
            <a:noAutofit/>
          </a:bodyPr>
          <a:lstStyle/>
          <a:p>
            <a:r>
              <a:rPr sz="1400" dirty="0"/>
              <a:t>4.2 - Frontend – Admin Dashboard (Razor/MVC) (Development)</a:t>
            </a:r>
          </a:p>
          <a:p>
            <a:r>
              <a:rPr sz="1400" dirty="0"/>
              <a:t>4.3 - Frontend – Doctor Portal (Development)</a:t>
            </a:r>
          </a:p>
          <a:p>
            <a:r>
              <a:rPr sz="1400" dirty="0"/>
              <a:t>4.4 - Frontend – Patient Portal (Booking) (Development)</a:t>
            </a:r>
          </a:p>
          <a:p>
            <a:r>
              <a:rPr sz="1400" dirty="0"/>
              <a:t>4.5 - Role-based Authentication &amp; Permissions (Development)</a:t>
            </a:r>
          </a:p>
          <a:p>
            <a:r>
              <a:rPr sz="1400" dirty="0"/>
              <a:t>4.6 - Appointment Scheduling Module (Development)</a:t>
            </a:r>
          </a:p>
          <a:p>
            <a:r>
              <a:rPr sz="1400" dirty="0"/>
              <a:t>4.7 - Billing &amp; Invoice Module (Development)</a:t>
            </a:r>
          </a:p>
          <a:p>
            <a:r>
              <a:rPr sz="1400" dirty="0"/>
              <a:t>4.8 - Notifications (Email/SMS) (Development)</a:t>
            </a:r>
          </a:p>
          <a:p>
            <a:r>
              <a:rPr sz="1400" dirty="0"/>
              <a:t>5.1 - Unit testing (Testing)</a:t>
            </a:r>
          </a:p>
          <a:p>
            <a:r>
              <a:rPr sz="1400" dirty="0"/>
              <a:t>5.2 - System integration testing (Testing)</a:t>
            </a:r>
          </a:p>
          <a:p>
            <a:r>
              <a:rPr sz="1400" dirty="0"/>
              <a:t>5.3 - User Acceptance Testing (UAT) (Testing)</a:t>
            </a:r>
          </a:p>
          <a:p>
            <a:r>
              <a:rPr sz="1400" dirty="0"/>
              <a:t>6.1 - Hosting &amp; deployment setup (Deployment)</a:t>
            </a:r>
          </a:p>
          <a:p>
            <a:r>
              <a:rPr sz="1400" dirty="0"/>
              <a:t>6.2 - Live environment go-live (Deployment)</a:t>
            </a:r>
          </a:p>
          <a:p>
            <a:r>
              <a:rPr sz="1400" dirty="0"/>
              <a:t>7.1 - Admin &amp; Staff Training (Training)</a:t>
            </a:r>
          </a:p>
          <a:p>
            <a:r>
              <a:rPr sz="1400" dirty="0"/>
              <a:t>7.2 - Documentation delivery (Training)</a:t>
            </a:r>
          </a:p>
          <a:p>
            <a:r>
              <a:rPr sz="1400" dirty="0"/>
              <a:t>8.1 - Bug fixes and updates (Maintenance)</a:t>
            </a:r>
          </a:p>
          <a:p>
            <a:r>
              <a:rPr sz="1400" dirty="0"/>
              <a:t>8.2 - Support &amp; feedback integration (Maintenance)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Gantt Chart Timeline</a:t>
            </a:r>
          </a:p>
        </p:txBody>
      </p:sp>
      <p:pic>
        <p:nvPicPr>
          <p:cNvPr id="3" name="Picture 2" descr="Clinic_Gant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273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Clinic Management System</vt:lpstr>
      <vt:lpstr>Work Breakdown Structure (WBS)</vt:lpstr>
      <vt:lpstr>Work Breakdown Structure (Cont'd)</vt:lpstr>
      <vt:lpstr>Gantt Chart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</dc:title>
  <dc:subject/>
  <dc:creator/>
  <cp:keywords/>
  <dc:description>generated using python-pptx</dc:description>
  <cp:lastModifiedBy>Reda  Zayed</cp:lastModifiedBy>
  <cp:revision>2</cp:revision>
  <dcterms:created xsi:type="dcterms:W3CDTF">2013-01-27T09:14:16Z</dcterms:created>
  <dcterms:modified xsi:type="dcterms:W3CDTF">2025-04-08T07:38:41Z</dcterms:modified>
  <cp:category/>
</cp:coreProperties>
</file>