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69" r:id="rId4"/>
    <p:sldId id="258" r:id="rId5"/>
    <p:sldId id="270" r:id="rId6"/>
    <p:sldId id="271" r:id="rId7"/>
    <p:sldId id="273" r:id="rId8"/>
    <p:sldId id="272" r:id="rId9"/>
    <p:sldId id="276" r:id="rId10"/>
    <p:sldId id="277" r:id="rId11"/>
    <p:sldId id="275" r:id="rId12"/>
    <p:sldId id="278" r:id="rId13"/>
    <p:sldId id="279" r:id="rId14"/>
    <p:sldId id="280" r:id="rId15"/>
    <p:sldId id="281" r:id="rId16"/>
    <p:sldId id="265" r:id="rId17"/>
  </p:sldIdLst>
  <p:sldSz cx="18288000" cy="10287000"/>
  <p:notesSz cx="6858000" cy="9144000"/>
  <p:embeddedFontLst>
    <p:embeddedFont>
      <p:font typeface="Anonymous Pro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8"/>
    <a:srgbClr val="ADDB7B"/>
    <a:srgbClr val="4DC218"/>
    <a:srgbClr val="D0F57D"/>
    <a:srgbClr val="A2D668"/>
    <a:srgbClr val="A9DA74"/>
    <a:srgbClr val="9ED5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A7A512-0FE0-492F-BFBA-B78576F45981}" type="doc">
      <dgm:prSet loTypeId="urn:microsoft.com/office/officeart/2005/8/layout/hierarchy2" loCatId="hierarchy" qsTypeId="urn:microsoft.com/office/officeart/2005/8/quickstyle/simple5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28589B89-B137-4625-9260-4337A7ED9062}">
      <dgm:prSet phldrT="[Text]"/>
      <dgm:spPr/>
      <dgm:t>
        <a:bodyPr/>
        <a:lstStyle/>
        <a:p>
          <a:r>
            <a:rPr lang="en-US" dirty="0"/>
            <a:t>Web development</a:t>
          </a:r>
        </a:p>
      </dgm:t>
    </dgm:pt>
    <dgm:pt modelId="{2EC9B0DC-381A-4C0F-A843-7CF184D06D19}" type="parTrans" cxnId="{231C1447-4781-4285-A5BB-0D48A2B64E43}">
      <dgm:prSet/>
      <dgm:spPr/>
      <dgm:t>
        <a:bodyPr/>
        <a:lstStyle/>
        <a:p>
          <a:endParaRPr lang="en-US"/>
        </a:p>
      </dgm:t>
    </dgm:pt>
    <dgm:pt modelId="{9C26D9BC-5F0E-41E9-B8EE-E4A94D66AE18}" type="sibTrans" cxnId="{231C1447-4781-4285-A5BB-0D48A2B64E43}">
      <dgm:prSet/>
      <dgm:spPr/>
      <dgm:t>
        <a:bodyPr/>
        <a:lstStyle/>
        <a:p>
          <a:endParaRPr lang="en-US"/>
        </a:p>
      </dgm:t>
    </dgm:pt>
    <dgm:pt modelId="{B07CB32A-A337-476E-A8EA-5BEF4E0F26DD}">
      <dgm:prSet phldrT="[Text]"/>
      <dgm:spPr/>
      <dgm:t>
        <a:bodyPr/>
        <a:lstStyle/>
        <a:p>
          <a:r>
            <a:rPr lang="en-US" dirty="0"/>
            <a:t>Front-end</a:t>
          </a:r>
        </a:p>
      </dgm:t>
    </dgm:pt>
    <dgm:pt modelId="{9AD7BE8C-0E8D-4B50-90D0-4763FAF78118}" type="parTrans" cxnId="{915D2636-FBE3-4B0C-B6DC-4AFCE607183F}">
      <dgm:prSet/>
      <dgm:spPr/>
      <dgm:t>
        <a:bodyPr/>
        <a:lstStyle/>
        <a:p>
          <a:endParaRPr lang="en-US"/>
        </a:p>
      </dgm:t>
    </dgm:pt>
    <dgm:pt modelId="{D27E21FA-E38A-4B7C-98A7-8B8363B04A47}" type="sibTrans" cxnId="{915D2636-FBE3-4B0C-B6DC-4AFCE607183F}">
      <dgm:prSet/>
      <dgm:spPr/>
      <dgm:t>
        <a:bodyPr/>
        <a:lstStyle/>
        <a:p>
          <a:endParaRPr lang="en-US"/>
        </a:p>
      </dgm:t>
    </dgm:pt>
    <dgm:pt modelId="{089B9311-7BDC-4388-9F26-D0C5E7BB37E1}">
      <dgm:prSet phldrT="[Text]"/>
      <dgm:spPr/>
      <dgm:t>
        <a:bodyPr/>
        <a:lstStyle/>
        <a:p>
          <a:r>
            <a:rPr lang="en-US" dirty="0"/>
            <a:t>HTML (Structure)</a:t>
          </a:r>
        </a:p>
      </dgm:t>
    </dgm:pt>
    <dgm:pt modelId="{9098DB83-2A27-49F8-931B-FE36503DE0CD}" type="parTrans" cxnId="{86050607-A444-4C09-9C41-148BD4BA7EFE}">
      <dgm:prSet/>
      <dgm:spPr/>
      <dgm:t>
        <a:bodyPr/>
        <a:lstStyle/>
        <a:p>
          <a:endParaRPr lang="en-US"/>
        </a:p>
      </dgm:t>
    </dgm:pt>
    <dgm:pt modelId="{83480C31-C1B4-4BBF-8D5E-60157356A771}" type="sibTrans" cxnId="{86050607-A444-4C09-9C41-148BD4BA7EFE}">
      <dgm:prSet/>
      <dgm:spPr/>
      <dgm:t>
        <a:bodyPr/>
        <a:lstStyle/>
        <a:p>
          <a:endParaRPr lang="en-US"/>
        </a:p>
      </dgm:t>
    </dgm:pt>
    <dgm:pt modelId="{1EA517B4-4401-44AA-AE65-0CB173C1F949}">
      <dgm:prSet phldrT="[Text]"/>
      <dgm:spPr/>
      <dgm:t>
        <a:bodyPr/>
        <a:lstStyle/>
        <a:p>
          <a:r>
            <a:rPr lang="en-US" dirty="0"/>
            <a:t>CSS (Styling)</a:t>
          </a:r>
        </a:p>
      </dgm:t>
    </dgm:pt>
    <dgm:pt modelId="{6BC56B59-48EB-42E2-954F-68C0089B0A35}" type="parTrans" cxnId="{6F4E84B6-92D0-49F9-B045-3C2AF7A6A3D8}">
      <dgm:prSet/>
      <dgm:spPr/>
      <dgm:t>
        <a:bodyPr/>
        <a:lstStyle/>
        <a:p>
          <a:endParaRPr lang="en-US"/>
        </a:p>
      </dgm:t>
    </dgm:pt>
    <dgm:pt modelId="{91CA1060-D05F-47CB-BE77-2442F58F2CC7}" type="sibTrans" cxnId="{6F4E84B6-92D0-49F9-B045-3C2AF7A6A3D8}">
      <dgm:prSet/>
      <dgm:spPr/>
      <dgm:t>
        <a:bodyPr/>
        <a:lstStyle/>
        <a:p>
          <a:endParaRPr lang="en-US"/>
        </a:p>
      </dgm:t>
    </dgm:pt>
    <dgm:pt modelId="{C148DA4E-133A-4AB8-8ADC-2B427D890C30}">
      <dgm:prSet phldrT="[Text]"/>
      <dgm:spPr/>
      <dgm:t>
        <a:bodyPr/>
        <a:lstStyle/>
        <a:p>
          <a:r>
            <a:rPr lang="en-US" dirty="0"/>
            <a:t>Back-end</a:t>
          </a:r>
        </a:p>
      </dgm:t>
    </dgm:pt>
    <dgm:pt modelId="{0B4FD00C-786E-46DD-AD38-D353EB256135}" type="parTrans" cxnId="{55703610-976A-448F-AE27-5615E2E6C2C9}">
      <dgm:prSet/>
      <dgm:spPr/>
      <dgm:t>
        <a:bodyPr/>
        <a:lstStyle/>
        <a:p>
          <a:endParaRPr lang="en-US"/>
        </a:p>
      </dgm:t>
    </dgm:pt>
    <dgm:pt modelId="{0A8C88BF-DB97-4598-9640-3BD307034FB9}" type="sibTrans" cxnId="{55703610-976A-448F-AE27-5615E2E6C2C9}">
      <dgm:prSet/>
      <dgm:spPr/>
      <dgm:t>
        <a:bodyPr/>
        <a:lstStyle/>
        <a:p>
          <a:endParaRPr lang="en-US"/>
        </a:p>
      </dgm:t>
    </dgm:pt>
    <dgm:pt modelId="{008E8471-7E67-4363-AFE2-3A2233F61993}">
      <dgm:prSet phldrT="[Text]"/>
      <dgm:spPr/>
      <dgm:t>
        <a:bodyPr/>
        <a:lstStyle/>
        <a:p>
          <a:r>
            <a:rPr lang="en-US" dirty="0"/>
            <a:t>Node.js</a:t>
          </a:r>
        </a:p>
      </dgm:t>
    </dgm:pt>
    <dgm:pt modelId="{C6F16AB7-97CD-439C-8868-051DE460FC6C}" type="parTrans" cxnId="{9BE24E22-F8B3-4ED9-AD49-97114DA33729}">
      <dgm:prSet/>
      <dgm:spPr/>
      <dgm:t>
        <a:bodyPr/>
        <a:lstStyle/>
        <a:p>
          <a:endParaRPr lang="en-US"/>
        </a:p>
      </dgm:t>
    </dgm:pt>
    <dgm:pt modelId="{C84814B6-1E27-4CE4-A6C0-350B73079239}" type="sibTrans" cxnId="{9BE24E22-F8B3-4ED9-AD49-97114DA33729}">
      <dgm:prSet/>
      <dgm:spPr/>
      <dgm:t>
        <a:bodyPr/>
        <a:lstStyle/>
        <a:p>
          <a:endParaRPr lang="en-US"/>
        </a:p>
      </dgm:t>
    </dgm:pt>
    <dgm:pt modelId="{B42BD0A4-A29A-44CF-A9DE-3B7264D3D932}">
      <dgm:prSet phldrT="[Text]"/>
      <dgm:spPr/>
      <dgm:t>
        <a:bodyPr/>
        <a:lstStyle/>
        <a:p>
          <a:r>
            <a:rPr lang="en-US" dirty="0"/>
            <a:t>JavaScript (</a:t>
          </a:r>
          <a:r>
            <a:rPr lang="en-US" dirty="0" err="1"/>
            <a:t>functionity</a:t>
          </a:r>
          <a:r>
            <a:rPr lang="en-US" dirty="0"/>
            <a:t>)</a:t>
          </a:r>
        </a:p>
      </dgm:t>
    </dgm:pt>
    <dgm:pt modelId="{2F397FC5-7630-4F6A-BE1F-50A8366FA81D}" type="parTrans" cxnId="{B7DD2C32-C679-44E0-9F09-9E336A12BDA2}">
      <dgm:prSet/>
      <dgm:spPr/>
      <dgm:t>
        <a:bodyPr/>
        <a:lstStyle/>
        <a:p>
          <a:endParaRPr lang="en-US"/>
        </a:p>
      </dgm:t>
    </dgm:pt>
    <dgm:pt modelId="{84CC99D3-12E0-4591-8A0E-3DEB20D6E4E2}" type="sibTrans" cxnId="{B7DD2C32-C679-44E0-9F09-9E336A12BDA2}">
      <dgm:prSet/>
      <dgm:spPr/>
      <dgm:t>
        <a:bodyPr/>
        <a:lstStyle/>
        <a:p>
          <a:endParaRPr lang="en-US"/>
        </a:p>
      </dgm:t>
    </dgm:pt>
    <dgm:pt modelId="{6C5A1263-7A6A-4B23-9CB0-BC405068EA3B}">
      <dgm:prSet phldrT="[Text]"/>
      <dgm:spPr/>
      <dgm:t>
        <a:bodyPr/>
        <a:lstStyle/>
        <a:p>
          <a:r>
            <a:rPr lang="en-US" dirty="0"/>
            <a:t>MongoDB</a:t>
          </a:r>
        </a:p>
      </dgm:t>
    </dgm:pt>
    <dgm:pt modelId="{89527FBE-7326-489B-9E8B-3C9C55A054C2}" type="parTrans" cxnId="{271F1E65-E053-472B-A191-BD67E371AC41}">
      <dgm:prSet/>
      <dgm:spPr/>
      <dgm:t>
        <a:bodyPr/>
        <a:lstStyle/>
        <a:p>
          <a:endParaRPr lang="en-US"/>
        </a:p>
      </dgm:t>
    </dgm:pt>
    <dgm:pt modelId="{E83DEF9C-9602-4674-AE4D-D2E6576C57CE}" type="sibTrans" cxnId="{271F1E65-E053-472B-A191-BD67E371AC41}">
      <dgm:prSet/>
      <dgm:spPr/>
      <dgm:t>
        <a:bodyPr/>
        <a:lstStyle/>
        <a:p>
          <a:endParaRPr lang="en-US"/>
        </a:p>
      </dgm:t>
    </dgm:pt>
    <dgm:pt modelId="{EA40EF7F-9B24-4F14-9A94-25A30DD9FD88}" type="pres">
      <dgm:prSet presAssocID="{1FA7A512-0FE0-492F-BFBA-B78576F4598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DB04287-86E7-449B-845B-85CB67FB97C8}" type="pres">
      <dgm:prSet presAssocID="{28589B89-B137-4625-9260-4337A7ED9062}" presName="root1" presStyleCnt="0"/>
      <dgm:spPr/>
    </dgm:pt>
    <dgm:pt modelId="{C9A7206B-D6C7-462B-9F8D-321A87DBFD4C}" type="pres">
      <dgm:prSet presAssocID="{28589B89-B137-4625-9260-4337A7ED9062}" presName="LevelOneTextNode" presStyleLbl="node0" presStyleIdx="0" presStyleCnt="1">
        <dgm:presLayoutVars>
          <dgm:chPref val="3"/>
        </dgm:presLayoutVars>
      </dgm:prSet>
      <dgm:spPr/>
    </dgm:pt>
    <dgm:pt modelId="{2E765DAA-CC14-48DC-91F0-7D571B84C701}" type="pres">
      <dgm:prSet presAssocID="{28589B89-B137-4625-9260-4337A7ED9062}" presName="level2hierChild" presStyleCnt="0"/>
      <dgm:spPr/>
    </dgm:pt>
    <dgm:pt modelId="{485737CB-5F14-4BBD-8D51-CF1FFA662E9F}" type="pres">
      <dgm:prSet presAssocID="{9AD7BE8C-0E8D-4B50-90D0-4763FAF78118}" presName="conn2-1" presStyleLbl="parChTrans1D2" presStyleIdx="0" presStyleCnt="2"/>
      <dgm:spPr/>
    </dgm:pt>
    <dgm:pt modelId="{FC92CB6A-C541-4EC9-BEF1-B8FA80B83C17}" type="pres">
      <dgm:prSet presAssocID="{9AD7BE8C-0E8D-4B50-90D0-4763FAF78118}" presName="connTx" presStyleLbl="parChTrans1D2" presStyleIdx="0" presStyleCnt="2"/>
      <dgm:spPr/>
    </dgm:pt>
    <dgm:pt modelId="{E4190C6E-C574-40C0-BD3B-4A501D0A0687}" type="pres">
      <dgm:prSet presAssocID="{B07CB32A-A337-476E-A8EA-5BEF4E0F26DD}" presName="root2" presStyleCnt="0"/>
      <dgm:spPr/>
    </dgm:pt>
    <dgm:pt modelId="{DC8CC4C1-7C73-4E4F-BF22-C6B98A339644}" type="pres">
      <dgm:prSet presAssocID="{B07CB32A-A337-476E-A8EA-5BEF4E0F26DD}" presName="LevelTwoTextNode" presStyleLbl="node2" presStyleIdx="0" presStyleCnt="2">
        <dgm:presLayoutVars>
          <dgm:chPref val="3"/>
        </dgm:presLayoutVars>
      </dgm:prSet>
      <dgm:spPr/>
    </dgm:pt>
    <dgm:pt modelId="{3F957D6C-E0E0-47C4-A75E-EAF1F11F9962}" type="pres">
      <dgm:prSet presAssocID="{B07CB32A-A337-476E-A8EA-5BEF4E0F26DD}" presName="level3hierChild" presStyleCnt="0"/>
      <dgm:spPr/>
    </dgm:pt>
    <dgm:pt modelId="{F6A1CA37-55EE-405F-9D3F-79AAB1FCA79B}" type="pres">
      <dgm:prSet presAssocID="{9098DB83-2A27-49F8-931B-FE36503DE0CD}" presName="conn2-1" presStyleLbl="parChTrans1D3" presStyleIdx="0" presStyleCnt="5"/>
      <dgm:spPr/>
    </dgm:pt>
    <dgm:pt modelId="{61F0BD87-AB1F-4BB9-9FFA-D78F4C5BC271}" type="pres">
      <dgm:prSet presAssocID="{9098DB83-2A27-49F8-931B-FE36503DE0CD}" presName="connTx" presStyleLbl="parChTrans1D3" presStyleIdx="0" presStyleCnt="5"/>
      <dgm:spPr/>
    </dgm:pt>
    <dgm:pt modelId="{23D7DF80-0BDA-47BD-9836-5561666C5A08}" type="pres">
      <dgm:prSet presAssocID="{089B9311-7BDC-4388-9F26-D0C5E7BB37E1}" presName="root2" presStyleCnt="0"/>
      <dgm:spPr/>
    </dgm:pt>
    <dgm:pt modelId="{63E4EA95-06F2-4B64-B320-113BA45BDA8A}" type="pres">
      <dgm:prSet presAssocID="{089B9311-7BDC-4388-9F26-D0C5E7BB37E1}" presName="LevelTwoTextNode" presStyleLbl="node3" presStyleIdx="0" presStyleCnt="5">
        <dgm:presLayoutVars>
          <dgm:chPref val="3"/>
        </dgm:presLayoutVars>
      </dgm:prSet>
      <dgm:spPr/>
    </dgm:pt>
    <dgm:pt modelId="{EF868ACD-004D-4A9D-870D-0B37BF0832A9}" type="pres">
      <dgm:prSet presAssocID="{089B9311-7BDC-4388-9F26-D0C5E7BB37E1}" presName="level3hierChild" presStyleCnt="0"/>
      <dgm:spPr/>
    </dgm:pt>
    <dgm:pt modelId="{8AFC1DC4-9B68-4F28-92ED-873617D79B11}" type="pres">
      <dgm:prSet presAssocID="{6BC56B59-48EB-42E2-954F-68C0089B0A35}" presName="conn2-1" presStyleLbl="parChTrans1D3" presStyleIdx="1" presStyleCnt="5"/>
      <dgm:spPr/>
    </dgm:pt>
    <dgm:pt modelId="{C9A0392D-4CD9-4827-A0F0-3903ACBE74AB}" type="pres">
      <dgm:prSet presAssocID="{6BC56B59-48EB-42E2-954F-68C0089B0A35}" presName="connTx" presStyleLbl="parChTrans1D3" presStyleIdx="1" presStyleCnt="5"/>
      <dgm:spPr/>
    </dgm:pt>
    <dgm:pt modelId="{51EB29D6-93B7-4354-8086-DF5461215278}" type="pres">
      <dgm:prSet presAssocID="{1EA517B4-4401-44AA-AE65-0CB173C1F949}" presName="root2" presStyleCnt="0"/>
      <dgm:spPr/>
    </dgm:pt>
    <dgm:pt modelId="{22B950E3-21C2-424C-A9C7-3E61645BC149}" type="pres">
      <dgm:prSet presAssocID="{1EA517B4-4401-44AA-AE65-0CB173C1F949}" presName="LevelTwoTextNode" presStyleLbl="node3" presStyleIdx="1" presStyleCnt="5">
        <dgm:presLayoutVars>
          <dgm:chPref val="3"/>
        </dgm:presLayoutVars>
      </dgm:prSet>
      <dgm:spPr/>
    </dgm:pt>
    <dgm:pt modelId="{159FEBDB-8978-4EA4-B239-5096EA708C1F}" type="pres">
      <dgm:prSet presAssocID="{1EA517B4-4401-44AA-AE65-0CB173C1F949}" presName="level3hierChild" presStyleCnt="0"/>
      <dgm:spPr/>
    </dgm:pt>
    <dgm:pt modelId="{561F38E3-3905-4CF7-902A-2B695339560A}" type="pres">
      <dgm:prSet presAssocID="{2F397FC5-7630-4F6A-BE1F-50A8366FA81D}" presName="conn2-1" presStyleLbl="parChTrans1D3" presStyleIdx="2" presStyleCnt="5"/>
      <dgm:spPr/>
    </dgm:pt>
    <dgm:pt modelId="{E99F6A2D-3BD9-4AB5-9471-1BE1345D4236}" type="pres">
      <dgm:prSet presAssocID="{2F397FC5-7630-4F6A-BE1F-50A8366FA81D}" presName="connTx" presStyleLbl="parChTrans1D3" presStyleIdx="2" presStyleCnt="5"/>
      <dgm:spPr/>
    </dgm:pt>
    <dgm:pt modelId="{F6977203-5E95-4917-B5B0-E1EF70699F27}" type="pres">
      <dgm:prSet presAssocID="{B42BD0A4-A29A-44CF-A9DE-3B7264D3D932}" presName="root2" presStyleCnt="0"/>
      <dgm:spPr/>
    </dgm:pt>
    <dgm:pt modelId="{66AF8591-9A0D-49C2-B806-45F8924573FC}" type="pres">
      <dgm:prSet presAssocID="{B42BD0A4-A29A-44CF-A9DE-3B7264D3D932}" presName="LevelTwoTextNode" presStyleLbl="node3" presStyleIdx="2" presStyleCnt="5">
        <dgm:presLayoutVars>
          <dgm:chPref val="3"/>
        </dgm:presLayoutVars>
      </dgm:prSet>
      <dgm:spPr/>
    </dgm:pt>
    <dgm:pt modelId="{E183B401-B9D1-4A94-83D6-0089AE2C8775}" type="pres">
      <dgm:prSet presAssocID="{B42BD0A4-A29A-44CF-A9DE-3B7264D3D932}" presName="level3hierChild" presStyleCnt="0"/>
      <dgm:spPr/>
    </dgm:pt>
    <dgm:pt modelId="{4ACB868C-9553-481A-BF84-9718AFF23F3C}" type="pres">
      <dgm:prSet presAssocID="{0B4FD00C-786E-46DD-AD38-D353EB256135}" presName="conn2-1" presStyleLbl="parChTrans1D2" presStyleIdx="1" presStyleCnt="2"/>
      <dgm:spPr/>
    </dgm:pt>
    <dgm:pt modelId="{9F686DB3-6B5E-493A-B1C7-6211999E4120}" type="pres">
      <dgm:prSet presAssocID="{0B4FD00C-786E-46DD-AD38-D353EB256135}" presName="connTx" presStyleLbl="parChTrans1D2" presStyleIdx="1" presStyleCnt="2"/>
      <dgm:spPr/>
    </dgm:pt>
    <dgm:pt modelId="{6C909DCD-7590-455B-9F64-6FD68A930267}" type="pres">
      <dgm:prSet presAssocID="{C148DA4E-133A-4AB8-8ADC-2B427D890C30}" presName="root2" presStyleCnt="0"/>
      <dgm:spPr/>
    </dgm:pt>
    <dgm:pt modelId="{8BD8EBB8-6D0D-4394-8B98-E9675B150BC3}" type="pres">
      <dgm:prSet presAssocID="{C148DA4E-133A-4AB8-8ADC-2B427D890C30}" presName="LevelTwoTextNode" presStyleLbl="node2" presStyleIdx="1" presStyleCnt="2">
        <dgm:presLayoutVars>
          <dgm:chPref val="3"/>
        </dgm:presLayoutVars>
      </dgm:prSet>
      <dgm:spPr/>
    </dgm:pt>
    <dgm:pt modelId="{0E77B52D-BB1A-4A99-BC01-35CD7164E2E8}" type="pres">
      <dgm:prSet presAssocID="{C148DA4E-133A-4AB8-8ADC-2B427D890C30}" presName="level3hierChild" presStyleCnt="0"/>
      <dgm:spPr/>
    </dgm:pt>
    <dgm:pt modelId="{577AD7DF-84C0-4641-9BE0-5AFA6F86F824}" type="pres">
      <dgm:prSet presAssocID="{C6F16AB7-97CD-439C-8868-051DE460FC6C}" presName="conn2-1" presStyleLbl="parChTrans1D3" presStyleIdx="3" presStyleCnt="5"/>
      <dgm:spPr/>
    </dgm:pt>
    <dgm:pt modelId="{8A708002-0266-4F57-B3D6-D41CC39F9DE6}" type="pres">
      <dgm:prSet presAssocID="{C6F16AB7-97CD-439C-8868-051DE460FC6C}" presName="connTx" presStyleLbl="parChTrans1D3" presStyleIdx="3" presStyleCnt="5"/>
      <dgm:spPr/>
    </dgm:pt>
    <dgm:pt modelId="{45E323F4-E0DC-46C3-8AF0-B6F59D7FF074}" type="pres">
      <dgm:prSet presAssocID="{008E8471-7E67-4363-AFE2-3A2233F61993}" presName="root2" presStyleCnt="0"/>
      <dgm:spPr/>
    </dgm:pt>
    <dgm:pt modelId="{7DC211DD-53B3-44F7-A6A6-84AC64B9B31B}" type="pres">
      <dgm:prSet presAssocID="{008E8471-7E67-4363-AFE2-3A2233F61993}" presName="LevelTwoTextNode" presStyleLbl="node3" presStyleIdx="3" presStyleCnt="5">
        <dgm:presLayoutVars>
          <dgm:chPref val="3"/>
        </dgm:presLayoutVars>
      </dgm:prSet>
      <dgm:spPr/>
    </dgm:pt>
    <dgm:pt modelId="{1322587E-3CFB-42F0-8451-42BF3EA21A21}" type="pres">
      <dgm:prSet presAssocID="{008E8471-7E67-4363-AFE2-3A2233F61993}" presName="level3hierChild" presStyleCnt="0"/>
      <dgm:spPr/>
    </dgm:pt>
    <dgm:pt modelId="{43C512D5-2F59-41D6-99D0-B952281A1F09}" type="pres">
      <dgm:prSet presAssocID="{89527FBE-7326-489B-9E8B-3C9C55A054C2}" presName="conn2-1" presStyleLbl="parChTrans1D3" presStyleIdx="4" presStyleCnt="5"/>
      <dgm:spPr/>
    </dgm:pt>
    <dgm:pt modelId="{F9D3E277-A404-4D5C-875D-44676005D3AB}" type="pres">
      <dgm:prSet presAssocID="{89527FBE-7326-489B-9E8B-3C9C55A054C2}" presName="connTx" presStyleLbl="parChTrans1D3" presStyleIdx="4" presStyleCnt="5"/>
      <dgm:spPr/>
    </dgm:pt>
    <dgm:pt modelId="{12178D52-26E8-43FF-BF47-A1AF973128F0}" type="pres">
      <dgm:prSet presAssocID="{6C5A1263-7A6A-4B23-9CB0-BC405068EA3B}" presName="root2" presStyleCnt="0"/>
      <dgm:spPr/>
    </dgm:pt>
    <dgm:pt modelId="{640B5766-DC4B-4EDA-AA72-79C26DA54D4F}" type="pres">
      <dgm:prSet presAssocID="{6C5A1263-7A6A-4B23-9CB0-BC405068EA3B}" presName="LevelTwoTextNode" presStyleLbl="node3" presStyleIdx="4" presStyleCnt="5">
        <dgm:presLayoutVars>
          <dgm:chPref val="3"/>
        </dgm:presLayoutVars>
      </dgm:prSet>
      <dgm:spPr/>
    </dgm:pt>
    <dgm:pt modelId="{7AB24A35-6982-4377-9A03-E4248779946C}" type="pres">
      <dgm:prSet presAssocID="{6C5A1263-7A6A-4B23-9CB0-BC405068EA3B}" presName="level3hierChild" presStyleCnt="0"/>
      <dgm:spPr/>
    </dgm:pt>
  </dgm:ptLst>
  <dgm:cxnLst>
    <dgm:cxn modelId="{86050607-A444-4C09-9C41-148BD4BA7EFE}" srcId="{B07CB32A-A337-476E-A8EA-5BEF4E0F26DD}" destId="{089B9311-7BDC-4388-9F26-D0C5E7BB37E1}" srcOrd="0" destOrd="0" parTransId="{9098DB83-2A27-49F8-931B-FE36503DE0CD}" sibTransId="{83480C31-C1B4-4BBF-8D5E-60157356A771}"/>
    <dgm:cxn modelId="{55703610-976A-448F-AE27-5615E2E6C2C9}" srcId="{28589B89-B137-4625-9260-4337A7ED9062}" destId="{C148DA4E-133A-4AB8-8ADC-2B427D890C30}" srcOrd="1" destOrd="0" parTransId="{0B4FD00C-786E-46DD-AD38-D353EB256135}" sibTransId="{0A8C88BF-DB97-4598-9640-3BD307034FB9}"/>
    <dgm:cxn modelId="{BFC21718-D672-4050-9529-C8EF1F6B7367}" type="presOf" srcId="{6C5A1263-7A6A-4B23-9CB0-BC405068EA3B}" destId="{640B5766-DC4B-4EDA-AA72-79C26DA54D4F}" srcOrd="0" destOrd="0" presId="urn:microsoft.com/office/officeart/2005/8/layout/hierarchy2"/>
    <dgm:cxn modelId="{9BE24E22-F8B3-4ED9-AD49-97114DA33729}" srcId="{C148DA4E-133A-4AB8-8ADC-2B427D890C30}" destId="{008E8471-7E67-4363-AFE2-3A2233F61993}" srcOrd="0" destOrd="0" parTransId="{C6F16AB7-97CD-439C-8868-051DE460FC6C}" sibTransId="{C84814B6-1E27-4CE4-A6C0-350B73079239}"/>
    <dgm:cxn modelId="{8140412F-D52C-4DB6-8836-0DA5D4FD6D50}" type="presOf" srcId="{0B4FD00C-786E-46DD-AD38-D353EB256135}" destId="{4ACB868C-9553-481A-BF84-9718AFF23F3C}" srcOrd="0" destOrd="0" presId="urn:microsoft.com/office/officeart/2005/8/layout/hierarchy2"/>
    <dgm:cxn modelId="{D1369A31-A68A-4035-AA64-3235C575D8B1}" type="presOf" srcId="{9098DB83-2A27-49F8-931B-FE36503DE0CD}" destId="{F6A1CA37-55EE-405F-9D3F-79AAB1FCA79B}" srcOrd="0" destOrd="0" presId="urn:microsoft.com/office/officeart/2005/8/layout/hierarchy2"/>
    <dgm:cxn modelId="{B7DD2C32-C679-44E0-9F09-9E336A12BDA2}" srcId="{B07CB32A-A337-476E-A8EA-5BEF4E0F26DD}" destId="{B42BD0A4-A29A-44CF-A9DE-3B7264D3D932}" srcOrd="2" destOrd="0" parTransId="{2F397FC5-7630-4F6A-BE1F-50A8366FA81D}" sibTransId="{84CC99D3-12E0-4591-8A0E-3DEB20D6E4E2}"/>
    <dgm:cxn modelId="{915D2636-FBE3-4B0C-B6DC-4AFCE607183F}" srcId="{28589B89-B137-4625-9260-4337A7ED9062}" destId="{B07CB32A-A337-476E-A8EA-5BEF4E0F26DD}" srcOrd="0" destOrd="0" parTransId="{9AD7BE8C-0E8D-4B50-90D0-4763FAF78118}" sibTransId="{D27E21FA-E38A-4B7C-98A7-8B8363B04A47}"/>
    <dgm:cxn modelId="{3F08A75B-86C3-4855-9CD2-0A2229CE8765}" type="presOf" srcId="{89527FBE-7326-489B-9E8B-3C9C55A054C2}" destId="{43C512D5-2F59-41D6-99D0-B952281A1F09}" srcOrd="0" destOrd="0" presId="urn:microsoft.com/office/officeart/2005/8/layout/hierarchy2"/>
    <dgm:cxn modelId="{8AF43D5D-2982-4BD4-9D77-E7D4D182336D}" type="presOf" srcId="{B42BD0A4-A29A-44CF-A9DE-3B7264D3D932}" destId="{66AF8591-9A0D-49C2-B806-45F8924573FC}" srcOrd="0" destOrd="0" presId="urn:microsoft.com/office/officeart/2005/8/layout/hierarchy2"/>
    <dgm:cxn modelId="{9CBF4843-F403-4BF7-800A-39C47056BC9E}" type="presOf" srcId="{B07CB32A-A337-476E-A8EA-5BEF4E0F26DD}" destId="{DC8CC4C1-7C73-4E4F-BF22-C6B98A339644}" srcOrd="0" destOrd="0" presId="urn:microsoft.com/office/officeart/2005/8/layout/hierarchy2"/>
    <dgm:cxn modelId="{271F1E65-E053-472B-A191-BD67E371AC41}" srcId="{C148DA4E-133A-4AB8-8ADC-2B427D890C30}" destId="{6C5A1263-7A6A-4B23-9CB0-BC405068EA3B}" srcOrd="1" destOrd="0" parTransId="{89527FBE-7326-489B-9E8B-3C9C55A054C2}" sibTransId="{E83DEF9C-9602-4674-AE4D-D2E6576C57CE}"/>
    <dgm:cxn modelId="{A20B8645-3995-41A8-8291-DEE656648A70}" type="presOf" srcId="{6BC56B59-48EB-42E2-954F-68C0089B0A35}" destId="{C9A0392D-4CD9-4827-A0F0-3903ACBE74AB}" srcOrd="1" destOrd="0" presId="urn:microsoft.com/office/officeart/2005/8/layout/hierarchy2"/>
    <dgm:cxn modelId="{A4425A66-1D0C-44BE-9D05-62B4C87692D2}" type="presOf" srcId="{28589B89-B137-4625-9260-4337A7ED9062}" destId="{C9A7206B-D6C7-462B-9F8D-321A87DBFD4C}" srcOrd="0" destOrd="0" presId="urn:microsoft.com/office/officeart/2005/8/layout/hierarchy2"/>
    <dgm:cxn modelId="{231C1447-4781-4285-A5BB-0D48A2B64E43}" srcId="{1FA7A512-0FE0-492F-BFBA-B78576F45981}" destId="{28589B89-B137-4625-9260-4337A7ED9062}" srcOrd="0" destOrd="0" parTransId="{2EC9B0DC-381A-4C0F-A843-7CF184D06D19}" sibTransId="{9C26D9BC-5F0E-41E9-B8EE-E4A94D66AE18}"/>
    <dgm:cxn modelId="{B007434F-8F8B-44F9-BC6B-B253C316F2AB}" type="presOf" srcId="{89527FBE-7326-489B-9E8B-3C9C55A054C2}" destId="{F9D3E277-A404-4D5C-875D-44676005D3AB}" srcOrd="1" destOrd="0" presId="urn:microsoft.com/office/officeart/2005/8/layout/hierarchy2"/>
    <dgm:cxn modelId="{2D247570-D3A7-4943-9064-6DEA3B545DF6}" type="presOf" srcId="{008E8471-7E67-4363-AFE2-3A2233F61993}" destId="{7DC211DD-53B3-44F7-A6A6-84AC64B9B31B}" srcOrd="0" destOrd="0" presId="urn:microsoft.com/office/officeart/2005/8/layout/hierarchy2"/>
    <dgm:cxn modelId="{224E6A53-0793-4BF0-9321-F7A8DA6A383F}" type="presOf" srcId="{9AD7BE8C-0E8D-4B50-90D0-4763FAF78118}" destId="{485737CB-5F14-4BBD-8D51-CF1FFA662E9F}" srcOrd="0" destOrd="0" presId="urn:microsoft.com/office/officeart/2005/8/layout/hierarchy2"/>
    <dgm:cxn modelId="{AF645874-AB96-4245-868B-213EC8B1919B}" type="presOf" srcId="{C148DA4E-133A-4AB8-8ADC-2B427D890C30}" destId="{8BD8EBB8-6D0D-4394-8B98-E9675B150BC3}" srcOrd="0" destOrd="0" presId="urn:microsoft.com/office/officeart/2005/8/layout/hierarchy2"/>
    <dgm:cxn modelId="{BC0AAE84-27E8-4E5C-B07B-807E0E45D5D9}" type="presOf" srcId="{2F397FC5-7630-4F6A-BE1F-50A8366FA81D}" destId="{E99F6A2D-3BD9-4AB5-9471-1BE1345D4236}" srcOrd="1" destOrd="0" presId="urn:microsoft.com/office/officeart/2005/8/layout/hierarchy2"/>
    <dgm:cxn modelId="{16AD2E93-AB8D-4E55-965D-25E252720C2A}" type="presOf" srcId="{1EA517B4-4401-44AA-AE65-0CB173C1F949}" destId="{22B950E3-21C2-424C-A9C7-3E61645BC149}" srcOrd="0" destOrd="0" presId="urn:microsoft.com/office/officeart/2005/8/layout/hierarchy2"/>
    <dgm:cxn modelId="{1C8FD59F-F495-4E8F-96A4-5A0D83DACE5B}" type="presOf" srcId="{9098DB83-2A27-49F8-931B-FE36503DE0CD}" destId="{61F0BD87-AB1F-4BB9-9FFA-D78F4C5BC271}" srcOrd="1" destOrd="0" presId="urn:microsoft.com/office/officeart/2005/8/layout/hierarchy2"/>
    <dgm:cxn modelId="{5FF0ACA5-2CB6-4ED6-98F8-101E5D6C269A}" type="presOf" srcId="{2F397FC5-7630-4F6A-BE1F-50A8366FA81D}" destId="{561F38E3-3905-4CF7-902A-2B695339560A}" srcOrd="0" destOrd="0" presId="urn:microsoft.com/office/officeart/2005/8/layout/hierarchy2"/>
    <dgm:cxn modelId="{15FC06AA-80DC-42F0-9AD2-A421C750DC74}" type="presOf" srcId="{6BC56B59-48EB-42E2-954F-68C0089B0A35}" destId="{8AFC1DC4-9B68-4F28-92ED-873617D79B11}" srcOrd="0" destOrd="0" presId="urn:microsoft.com/office/officeart/2005/8/layout/hierarchy2"/>
    <dgm:cxn modelId="{B5CE8FB1-2A2D-43B2-84F1-7608640C3BBC}" type="presOf" srcId="{C6F16AB7-97CD-439C-8868-051DE460FC6C}" destId="{577AD7DF-84C0-4641-9BE0-5AFA6F86F824}" srcOrd="0" destOrd="0" presId="urn:microsoft.com/office/officeart/2005/8/layout/hierarchy2"/>
    <dgm:cxn modelId="{6F4E84B6-92D0-49F9-B045-3C2AF7A6A3D8}" srcId="{B07CB32A-A337-476E-A8EA-5BEF4E0F26DD}" destId="{1EA517B4-4401-44AA-AE65-0CB173C1F949}" srcOrd="1" destOrd="0" parTransId="{6BC56B59-48EB-42E2-954F-68C0089B0A35}" sibTransId="{91CA1060-D05F-47CB-BE77-2442F58F2CC7}"/>
    <dgm:cxn modelId="{98BEBFBF-A97B-4993-92A2-64E1D4DA3C5A}" type="presOf" srcId="{1FA7A512-0FE0-492F-BFBA-B78576F45981}" destId="{EA40EF7F-9B24-4F14-9A94-25A30DD9FD88}" srcOrd="0" destOrd="0" presId="urn:microsoft.com/office/officeart/2005/8/layout/hierarchy2"/>
    <dgm:cxn modelId="{17D4FDBF-E89A-48A5-98D7-16CAEC4446D7}" type="presOf" srcId="{C6F16AB7-97CD-439C-8868-051DE460FC6C}" destId="{8A708002-0266-4F57-B3D6-D41CC39F9DE6}" srcOrd="1" destOrd="0" presId="urn:microsoft.com/office/officeart/2005/8/layout/hierarchy2"/>
    <dgm:cxn modelId="{107C7ACE-4832-464C-BD7F-41C999770C42}" type="presOf" srcId="{9AD7BE8C-0E8D-4B50-90D0-4763FAF78118}" destId="{FC92CB6A-C541-4EC9-BEF1-B8FA80B83C17}" srcOrd="1" destOrd="0" presId="urn:microsoft.com/office/officeart/2005/8/layout/hierarchy2"/>
    <dgm:cxn modelId="{6AF084D1-672D-469D-8036-291B1AF50455}" type="presOf" srcId="{0B4FD00C-786E-46DD-AD38-D353EB256135}" destId="{9F686DB3-6B5E-493A-B1C7-6211999E4120}" srcOrd="1" destOrd="0" presId="urn:microsoft.com/office/officeart/2005/8/layout/hierarchy2"/>
    <dgm:cxn modelId="{224E60E4-2C12-406D-BAAE-03EC80E1FE23}" type="presOf" srcId="{089B9311-7BDC-4388-9F26-D0C5E7BB37E1}" destId="{63E4EA95-06F2-4B64-B320-113BA45BDA8A}" srcOrd="0" destOrd="0" presId="urn:microsoft.com/office/officeart/2005/8/layout/hierarchy2"/>
    <dgm:cxn modelId="{188E3DF8-AFE9-4FA6-804C-56CB9193A11F}" type="presParOf" srcId="{EA40EF7F-9B24-4F14-9A94-25A30DD9FD88}" destId="{9DB04287-86E7-449B-845B-85CB67FB97C8}" srcOrd="0" destOrd="0" presId="urn:microsoft.com/office/officeart/2005/8/layout/hierarchy2"/>
    <dgm:cxn modelId="{0CEDB1A5-20DA-4505-AD5A-BF8E051AA0FA}" type="presParOf" srcId="{9DB04287-86E7-449B-845B-85CB67FB97C8}" destId="{C9A7206B-D6C7-462B-9F8D-321A87DBFD4C}" srcOrd="0" destOrd="0" presId="urn:microsoft.com/office/officeart/2005/8/layout/hierarchy2"/>
    <dgm:cxn modelId="{6AA05415-95FF-4C52-8CC6-BDED1A611724}" type="presParOf" srcId="{9DB04287-86E7-449B-845B-85CB67FB97C8}" destId="{2E765DAA-CC14-48DC-91F0-7D571B84C701}" srcOrd="1" destOrd="0" presId="urn:microsoft.com/office/officeart/2005/8/layout/hierarchy2"/>
    <dgm:cxn modelId="{77221F58-2774-4BE1-9E2A-12439977E2BE}" type="presParOf" srcId="{2E765DAA-CC14-48DC-91F0-7D571B84C701}" destId="{485737CB-5F14-4BBD-8D51-CF1FFA662E9F}" srcOrd="0" destOrd="0" presId="urn:microsoft.com/office/officeart/2005/8/layout/hierarchy2"/>
    <dgm:cxn modelId="{B328A723-EBAF-405A-8185-7CB4211419B6}" type="presParOf" srcId="{485737CB-5F14-4BBD-8D51-CF1FFA662E9F}" destId="{FC92CB6A-C541-4EC9-BEF1-B8FA80B83C17}" srcOrd="0" destOrd="0" presId="urn:microsoft.com/office/officeart/2005/8/layout/hierarchy2"/>
    <dgm:cxn modelId="{5117A126-2155-49F4-BC02-1DC5FEE8F2AB}" type="presParOf" srcId="{2E765DAA-CC14-48DC-91F0-7D571B84C701}" destId="{E4190C6E-C574-40C0-BD3B-4A501D0A0687}" srcOrd="1" destOrd="0" presId="urn:microsoft.com/office/officeart/2005/8/layout/hierarchy2"/>
    <dgm:cxn modelId="{AD590923-DD05-4C9E-AFA4-F78C8C53D234}" type="presParOf" srcId="{E4190C6E-C574-40C0-BD3B-4A501D0A0687}" destId="{DC8CC4C1-7C73-4E4F-BF22-C6B98A339644}" srcOrd="0" destOrd="0" presId="urn:microsoft.com/office/officeart/2005/8/layout/hierarchy2"/>
    <dgm:cxn modelId="{E7B9B828-2A99-4FB8-AAF4-AE97721772E6}" type="presParOf" srcId="{E4190C6E-C574-40C0-BD3B-4A501D0A0687}" destId="{3F957D6C-E0E0-47C4-A75E-EAF1F11F9962}" srcOrd="1" destOrd="0" presId="urn:microsoft.com/office/officeart/2005/8/layout/hierarchy2"/>
    <dgm:cxn modelId="{03B0FE64-5F9E-439C-8E6B-FADD69A152F5}" type="presParOf" srcId="{3F957D6C-E0E0-47C4-A75E-EAF1F11F9962}" destId="{F6A1CA37-55EE-405F-9D3F-79AAB1FCA79B}" srcOrd="0" destOrd="0" presId="urn:microsoft.com/office/officeart/2005/8/layout/hierarchy2"/>
    <dgm:cxn modelId="{93E37DB4-37BD-45CE-803D-E7D58F252730}" type="presParOf" srcId="{F6A1CA37-55EE-405F-9D3F-79AAB1FCA79B}" destId="{61F0BD87-AB1F-4BB9-9FFA-D78F4C5BC271}" srcOrd="0" destOrd="0" presId="urn:microsoft.com/office/officeart/2005/8/layout/hierarchy2"/>
    <dgm:cxn modelId="{B24590FC-AF16-4E5E-9053-8F7478C1DBCD}" type="presParOf" srcId="{3F957D6C-E0E0-47C4-A75E-EAF1F11F9962}" destId="{23D7DF80-0BDA-47BD-9836-5561666C5A08}" srcOrd="1" destOrd="0" presId="urn:microsoft.com/office/officeart/2005/8/layout/hierarchy2"/>
    <dgm:cxn modelId="{79DD8229-4B98-4FEB-A09A-FFC98176F8AE}" type="presParOf" srcId="{23D7DF80-0BDA-47BD-9836-5561666C5A08}" destId="{63E4EA95-06F2-4B64-B320-113BA45BDA8A}" srcOrd="0" destOrd="0" presId="urn:microsoft.com/office/officeart/2005/8/layout/hierarchy2"/>
    <dgm:cxn modelId="{A17E138F-BCA9-4D31-AD42-C1ED8910D55B}" type="presParOf" srcId="{23D7DF80-0BDA-47BD-9836-5561666C5A08}" destId="{EF868ACD-004D-4A9D-870D-0B37BF0832A9}" srcOrd="1" destOrd="0" presId="urn:microsoft.com/office/officeart/2005/8/layout/hierarchy2"/>
    <dgm:cxn modelId="{8E078166-7230-44CA-B9A8-162B76382E95}" type="presParOf" srcId="{3F957D6C-E0E0-47C4-A75E-EAF1F11F9962}" destId="{8AFC1DC4-9B68-4F28-92ED-873617D79B11}" srcOrd="2" destOrd="0" presId="urn:microsoft.com/office/officeart/2005/8/layout/hierarchy2"/>
    <dgm:cxn modelId="{3D0B5AB5-1967-4D37-AB1D-B29AC21A49ED}" type="presParOf" srcId="{8AFC1DC4-9B68-4F28-92ED-873617D79B11}" destId="{C9A0392D-4CD9-4827-A0F0-3903ACBE74AB}" srcOrd="0" destOrd="0" presId="urn:microsoft.com/office/officeart/2005/8/layout/hierarchy2"/>
    <dgm:cxn modelId="{D6E0BE60-C5A7-4F17-94FA-F6C95ACEDA1E}" type="presParOf" srcId="{3F957D6C-E0E0-47C4-A75E-EAF1F11F9962}" destId="{51EB29D6-93B7-4354-8086-DF5461215278}" srcOrd="3" destOrd="0" presId="urn:microsoft.com/office/officeart/2005/8/layout/hierarchy2"/>
    <dgm:cxn modelId="{B39A5E01-FEFB-4806-AFF9-817CE7832638}" type="presParOf" srcId="{51EB29D6-93B7-4354-8086-DF5461215278}" destId="{22B950E3-21C2-424C-A9C7-3E61645BC149}" srcOrd="0" destOrd="0" presId="urn:microsoft.com/office/officeart/2005/8/layout/hierarchy2"/>
    <dgm:cxn modelId="{3C8B320F-01CE-4B6D-B506-DF09BB7499D9}" type="presParOf" srcId="{51EB29D6-93B7-4354-8086-DF5461215278}" destId="{159FEBDB-8978-4EA4-B239-5096EA708C1F}" srcOrd="1" destOrd="0" presId="urn:microsoft.com/office/officeart/2005/8/layout/hierarchy2"/>
    <dgm:cxn modelId="{4B99401E-F99E-4A4B-87C5-4F7E32513C07}" type="presParOf" srcId="{3F957D6C-E0E0-47C4-A75E-EAF1F11F9962}" destId="{561F38E3-3905-4CF7-902A-2B695339560A}" srcOrd="4" destOrd="0" presId="urn:microsoft.com/office/officeart/2005/8/layout/hierarchy2"/>
    <dgm:cxn modelId="{8594A2A2-4F93-4927-899E-3BEC029EB9A7}" type="presParOf" srcId="{561F38E3-3905-4CF7-902A-2B695339560A}" destId="{E99F6A2D-3BD9-4AB5-9471-1BE1345D4236}" srcOrd="0" destOrd="0" presId="urn:microsoft.com/office/officeart/2005/8/layout/hierarchy2"/>
    <dgm:cxn modelId="{D1D9D9F8-F7BF-45E7-9368-70E32D1845D8}" type="presParOf" srcId="{3F957D6C-E0E0-47C4-A75E-EAF1F11F9962}" destId="{F6977203-5E95-4917-B5B0-E1EF70699F27}" srcOrd="5" destOrd="0" presId="urn:microsoft.com/office/officeart/2005/8/layout/hierarchy2"/>
    <dgm:cxn modelId="{6A106D4D-3C13-403B-877E-C8B23890F2AE}" type="presParOf" srcId="{F6977203-5E95-4917-B5B0-E1EF70699F27}" destId="{66AF8591-9A0D-49C2-B806-45F8924573FC}" srcOrd="0" destOrd="0" presId="urn:microsoft.com/office/officeart/2005/8/layout/hierarchy2"/>
    <dgm:cxn modelId="{9487AB1B-7516-4251-A16A-44754C317935}" type="presParOf" srcId="{F6977203-5E95-4917-B5B0-E1EF70699F27}" destId="{E183B401-B9D1-4A94-83D6-0089AE2C8775}" srcOrd="1" destOrd="0" presId="urn:microsoft.com/office/officeart/2005/8/layout/hierarchy2"/>
    <dgm:cxn modelId="{D70D934C-5554-4DF1-8F95-1437F2014D58}" type="presParOf" srcId="{2E765DAA-CC14-48DC-91F0-7D571B84C701}" destId="{4ACB868C-9553-481A-BF84-9718AFF23F3C}" srcOrd="2" destOrd="0" presId="urn:microsoft.com/office/officeart/2005/8/layout/hierarchy2"/>
    <dgm:cxn modelId="{50065652-0C2A-45BF-B996-41718A13C8DB}" type="presParOf" srcId="{4ACB868C-9553-481A-BF84-9718AFF23F3C}" destId="{9F686DB3-6B5E-493A-B1C7-6211999E4120}" srcOrd="0" destOrd="0" presId="urn:microsoft.com/office/officeart/2005/8/layout/hierarchy2"/>
    <dgm:cxn modelId="{61B5473B-878B-42DC-8341-B48895278481}" type="presParOf" srcId="{2E765DAA-CC14-48DC-91F0-7D571B84C701}" destId="{6C909DCD-7590-455B-9F64-6FD68A930267}" srcOrd="3" destOrd="0" presId="urn:microsoft.com/office/officeart/2005/8/layout/hierarchy2"/>
    <dgm:cxn modelId="{0B673EB1-F102-402F-85D1-E1894F4B3A11}" type="presParOf" srcId="{6C909DCD-7590-455B-9F64-6FD68A930267}" destId="{8BD8EBB8-6D0D-4394-8B98-E9675B150BC3}" srcOrd="0" destOrd="0" presId="urn:microsoft.com/office/officeart/2005/8/layout/hierarchy2"/>
    <dgm:cxn modelId="{2E88B503-748B-4CF3-B2AB-94475A729B99}" type="presParOf" srcId="{6C909DCD-7590-455B-9F64-6FD68A930267}" destId="{0E77B52D-BB1A-4A99-BC01-35CD7164E2E8}" srcOrd="1" destOrd="0" presId="urn:microsoft.com/office/officeart/2005/8/layout/hierarchy2"/>
    <dgm:cxn modelId="{EA5DE0CF-E56B-49BB-80DB-09D29162222D}" type="presParOf" srcId="{0E77B52D-BB1A-4A99-BC01-35CD7164E2E8}" destId="{577AD7DF-84C0-4641-9BE0-5AFA6F86F824}" srcOrd="0" destOrd="0" presId="urn:microsoft.com/office/officeart/2005/8/layout/hierarchy2"/>
    <dgm:cxn modelId="{754B307A-7AB7-4E06-8CF2-CDD4EFBEDCD6}" type="presParOf" srcId="{577AD7DF-84C0-4641-9BE0-5AFA6F86F824}" destId="{8A708002-0266-4F57-B3D6-D41CC39F9DE6}" srcOrd="0" destOrd="0" presId="urn:microsoft.com/office/officeart/2005/8/layout/hierarchy2"/>
    <dgm:cxn modelId="{20A26160-4E1F-4238-8FB0-1BC1649705E9}" type="presParOf" srcId="{0E77B52D-BB1A-4A99-BC01-35CD7164E2E8}" destId="{45E323F4-E0DC-46C3-8AF0-B6F59D7FF074}" srcOrd="1" destOrd="0" presId="urn:microsoft.com/office/officeart/2005/8/layout/hierarchy2"/>
    <dgm:cxn modelId="{84DB7D3A-0D61-4740-B154-326540DEEBBC}" type="presParOf" srcId="{45E323F4-E0DC-46C3-8AF0-B6F59D7FF074}" destId="{7DC211DD-53B3-44F7-A6A6-84AC64B9B31B}" srcOrd="0" destOrd="0" presId="urn:microsoft.com/office/officeart/2005/8/layout/hierarchy2"/>
    <dgm:cxn modelId="{2429671D-B5D2-481D-8690-DC791F25D8EF}" type="presParOf" srcId="{45E323F4-E0DC-46C3-8AF0-B6F59D7FF074}" destId="{1322587E-3CFB-42F0-8451-42BF3EA21A21}" srcOrd="1" destOrd="0" presId="urn:microsoft.com/office/officeart/2005/8/layout/hierarchy2"/>
    <dgm:cxn modelId="{C6F811B0-19E7-4544-BBED-C84273C1FE0A}" type="presParOf" srcId="{0E77B52D-BB1A-4A99-BC01-35CD7164E2E8}" destId="{43C512D5-2F59-41D6-99D0-B952281A1F09}" srcOrd="2" destOrd="0" presId="urn:microsoft.com/office/officeart/2005/8/layout/hierarchy2"/>
    <dgm:cxn modelId="{47FA97FE-20D9-4F19-9799-AB6E85B71294}" type="presParOf" srcId="{43C512D5-2F59-41D6-99D0-B952281A1F09}" destId="{F9D3E277-A404-4D5C-875D-44676005D3AB}" srcOrd="0" destOrd="0" presId="urn:microsoft.com/office/officeart/2005/8/layout/hierarchy2"/>
    <dgm:cxn modelId="{C1BA648D-9089-4B80-BFD5-78EF67799ED7}" type="presParOf" srcId="{0E77B52D-BB1A-4A99-BC01-35CD7164E2E8}" destId="{12178D52-26E8-43FF-BF47-A1AF973128F0}" srcOrd="3" destOrd="0" presId="urn:microsoft.com/office/officeart/2005/8/layout/hierarchy2"/>
    <dgm:cxn modelId="{FAF339BC-E2E5-43B5-B320-598531E15810}" type="presParOf" srcId="{12178D52-26E8-43FF-BF47-A1AF973128F0}" destId="{640B5766-DC4B-4EDA-AA72-79C26DA54D4F}" srcOrd="0" destOrd="0" presId="urn:microsoft.com/office/officeart/2005/8/layout/hierarchy2"/>
    <dgm:cxn modelId="{DB17C9A0-74C6-42B4-B214-76E9338E5935}" type="presParOf" srcId="{12178D52-26E8-43FF-BF47-A1AF973128F0}" destId="{7AB24A35-6982-4377-9A03-E4248779946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A7206B-D6C7-462B-9F8D-321A87DBFD4C}">
      <dsp:nvSpPr>
        <dsp:cNvPr id="0" name=""/>
        <dsp:cNvSpPr/>
      </dsp:nvSpPr>
      <dsp:spPr>
        <a:xfrm>
          <a:off x="1713438" y="2908193"/>
          <a:ext cx="2246453" cy="11232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Web development</a:t>
          </a:r>
        </a:p>
      </dsp:txBody>
      <dsp:txXfrm>
        <a:off x="1746336" y="2941091"/>
        <a:ext cx="2180657" cy="1057430"/>
      </dsp:txXfrm>
    </dsp:sp>
    <dsp:sp modelId="{485737CB-5F14-4BBD-8D51-CF1FFA662E9F}">
      <dsp:nvSpPr>
        <dsp:cNvPr id="0" name=""/>
        <dsp:cNvSpPr/>
      </dsp:nvSpPr>
      <dsp:spPr>
        <a:xfrm rot="17945813">
          <a:off x="3485263" y="2646425"/>
          <a:ext cx="184783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47838" y="16062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362986" y="2616291"/>
        <a:ext cx="92391" cy="92391"/>
      </dsp:txXfrm>
    </dsp:sp>
    <dsp:sp modelId="{DC8CC4C1-7C73-4E4F-BF22-C6B98A339644}">
      <dsp:nvSpPr>
        <dsp:cNvPr id="0" name=""/>
        <dsp:cNvSpPr/>
      </dsp:nvSpPr>
      <dsp:spPr>
        <a:xfrm>
          <a:off x="4858473" y="1293554"/>
          <a:ext cx="2246453" cy="11232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Front-end</a:t>
          </a:r>
        </a:p>
      </dsp:txBody>
      <dsp:txXfrm>
        <a:off x="4891371" y="1326452"/>
        <a:ext cx="2180657" cy="1057430"/>
      </dsp:txXfrm>
    </dsp:sp>
    <dsp:sp modelId="{F6A1CA37-55EE-405F-9D3F-79AAB1FCA79B}">
      <dsp:nvSpPr>
        <dsp:cNvPr id="0" name=""/>
        <dsp:cNvSpPr/>
      </dsp:nvSpPr>
      <dsp:spPr>
        <a:xfrm rot="18289469">
          <a:off x="6767457" y="1193250"/>
          <a:ext cx="15735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573520" y="16062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14879" y="1169974"/>
        <a:ext cx="78676" cy="78676"/>
      </dsp:txXfrm>
    </dsp:sp>
    <dsp:sp modelId="{63E4EA95-06F2-4B64-B320-113BA45BDA8A}">
      <dsp:nvSpPr>
        <dsp:cNvPr id="0" name=""/>
        <dsp:cNvSpPr/>
      </dsp:nvSpPr>
      <dsp:spPr>
        <a:xfrm>
          <a:off x="8003508" y="1843"/>
          <a:ext cx="2246453" cy="11232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HTML (Structure)</a:t>
          </a:r>
        </a:p>
      </dsp:txBody>
      <dsp:txXfrm>
        <a:off x="8036406" y="34741"/>
        <a:ext cx="2180657" cy="1057430"/>
      </dsp:txXfrm>
    </dsp:sp>
    <dsp:sp modelId="{8AFC1DC4-9B68-4F28-92ED-873617D79B11}">
      <dsp:nvSpPr>
        <dsp:cNvPr id="0" name=""/>
        <dsp:cNvSpPr/>
      </dsp:nvSpPr>
      <dsp:spPr>
        <a:xfrm>
          <a:off x="7104926" y="1839106"/>
          <a:ext cx="89858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898581" y="16062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31753" y="1832703"/>
        <a:ext cx="44929" cy="44929"/>
      </dsp:txXfrm>
    </dsp:sp>
    <dsp:sp modelId="{22B950E3-21C2-424C-A9C7-3E61645BC149}">
      <dsp:nvSpPr>
        <dsp:cNvPr id="0" name=""/>
        <dsp:cNvSpPr/>
      </dsp:nvSpPr>
      <dsp:spPr>
        <a:xfrm>
          <a:off x="8003508" y="1293554"/>
          <a:ext cx="2246453" cy="11232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CSS (Styling)</a:t>
          </a:r>
        </a:p>
      </dsp:txBody>
      <dsp:txXfrm>
        <a:off x="8036406" y="1326452"/>
        <a:ext cx="2180657" cy="1057430"/>
      </dsp:txXfrm>
    </dsp:sp>
    <dsp:sp modelId="{561F38E3-3905-4CF7-902A-2B695339560A}">
      <dsp:nvSpPr>
        <dsp:cNvPr id="0" name=""/>
        <dsp:cNvSpPr/>
      </dsp:nvSpPr>
      <dsp:spPr>
        <a:xfrm rot="3310531">
          <a:off x="6767457" y="2484961"/>
          <a:ext cx="1573520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573520" y="16062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14879" y="2461685"/>
        <a:ext cx="78676" cy="78676"/>
      </dsp:txXfrm>
    </dsp:sp>
    <dsp:sp modelId="{66AF8591-9A0D-49C2-B806-45F8924573FC}">
      <dsp:nvSpPr>
        <dsp:cNvPr id="0" name=""/>
        <dsp:cNvSpPr/>
      </dsp:nvSpPr>
      <dsp:spPr>
        <a:xfrm>
          <a:off x="8003508" y="2585265"/>
          <a:ext cx="2246453" cy="11232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JavaScript (</a:t>
          </a:r>
          <a:r>
            <a:rPr lang="en-US" sz="3100" kern="1200" dirty="0" err="1"/>
            <a:t>functionity</a:t>
          </a:r>
          <a:r>
            <a:rPr lang="en-US" sz="3100" kern="1200" dirty="0"/>
            <a:t>)</a:t>
          </a:r>
        </a:p>
      </dsp:txBody>
      <dsp:txXfrm>
        <a:off x="8036406" y="2618163"/>
        <a:ext cx="2180657" cy="1057430"/>
      </dsp:txXfrm>
    </dsp:sp>
    <dsp:sp modelId="{4ACB868C-9553-481A-BF84-9718AFF23F3C}">
      <dsp:nvSpPr>
        <dsp:cNvPr id="0" name=""/>
        <dsp:cNvSpPr/>
      </dsp:nvSpPr>
      <dsp:spPr>
        <a:xfrm rot="3654187">
          <a:off x="3485263" y="4261063"/>
          <a:ext cx="184783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47838" y="16062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362986" y="4230930"/>
        <a:ext cx="92391" cy="92391"/>
      </dsp:txXfrm>
    </dsp:sp>
    <dsp:sp modelId="{8BD8EBB8-6D0D-4394-8B98-E9675B150BC3}">
      <dsp:nvSpPr>
        <dsp:cNvPr id="0" name=""/>
        <dsp:cNvSpPr/>
      </dsp:nvSpPr>
      <dsp:spPr>
        <a:xfrm>
          <a:off x="4858473" y="4522831"/>
          <a:ext cx="2246453" cy="11232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Back-end</a:t>
          </a:r>
        </a:p>
      </dsp:txBody>
      <dsp:txXfrm>
        <a:off x="4891371" y="4555729"/>
        <a:ext cx="2180657" cy="1057430"/>
      </dsp:txXfrm>
    </dsp:sp>
    <dsp:sp modelId="{577AD7DF-84C0-4641-9BE0-5AFA6F86F824}">
      <dsp:nvSpPr>
        <dsp:cNvPr id="0" name=""/>
        <dsp:cNvSpPr/>
      </dsp:nvSpPr>
      <dsp:spPr>
        <a:xfrm rot="19457599">
          <a:off x="7000914" y="4745455"/>
          <a:ext cx="110660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06606" y="16062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26552" y="4733852"/>
        <a:ext cx="55330" cy="55330"/>
      </dsp:txXfrm>
    </dsp:sp>
    <dsp:sp modelId="{7DC211DD-53B3-44F7-A6A6-84AC64B9B31B}">
      <dsp:nvSpPr>
        <dsp:cNvPr id="0" name=""/>
        <dsp:cNvSpPr/>
      </dsp:nvSpPr>
      <dsp:spPr>
        <a:xfrm>
          <a:off x="8003508" y="3876976"/>
          <a:ext cx="2246453" cy="11232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Node.js</a:t>
          </a:r>
        </a:p>
      </dsp:txBody>
      <dsp:txXfrm>
        <a:off x="8036406" y="3909874"/>
        <a:ext cx="2180657" cy="1057430"/>
      </dsp:txXfrm>
    </dsp:sp>
    <dsp:sp modelId="{43C512D5-2F59-41D6-99D0-B952281A1F09}">
      <dsp:nvSpPr>
        <dsp:cNvPr id="0" name=""/>
        <dsp:cNvSpPr/>
      </dsp:nvSpPr>
      <dsp:spPr>
        <a:xfrm rot="2142401">
          <a:off x="7000914" y="5391310"/>
          <a:ext cx="110660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106606" y="16062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26552" y="5379707"/>
        <a:ext cx="55330" cy="55330"/>
      </dsp:txXfrm>
    </dsp:sp>
    <dsp:sp modelId="{640B5766-DC4B-4EDA-AA72-79C26DA54D4F}">
      <dsp:nvSpPr>
        <dsp:cNvPr id="0" name=""/>
        <dsp:cNvSpPr/>
      </dsp:nvSpPr>
      <dsp:spPr>
        <a:xfrm>
          <a:off x="8003508" y="5168687"/>
          <a:ext cx="2246453" cy="11232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tint val="99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tint val="99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tint val="99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MongoDB</a:t>
          </a:r>
        </a:p>
      </dsp:txBody>
      <dsp:txXfrm>
        <a:off x="8036406" y="5201585"/>
        <a:ext cx="2180657" cy="1057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262DB-68E1-4B41-8C89-54528B38641E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A6D24-2DA5-4D0C-8BFF-B20B218DE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41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A6D24-2DA5-4D0C-8BFF-B20B218DE7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83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A6D24-2DA5-4D0C-8BFF-B20B218DE7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79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A6D24-2DA5-4D0C-8BFF-B20B218DE7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73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A6D24-2DA5-4D0C-8BFF-B20B218DE7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3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g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5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.xml"/><Relationship Id="rId5" Type="http://schemas.openxmlformats.org/officeDocument/2006/relationships/image" Target="../media/image9.svg"/><Relationship Id="rId10" Type="http://schemas.microsoft.com/office/2007/relationships/diagramDrawing" Target="../diagrams/drawing1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736377" y="7936471"/>
            <a:ext cx="3551623" cy="2350529"/>
          </a:xfrm>
          <a:custGeom>
            <a:avLst/>
            <a:gdLst/>
            <a:ahLst/>
            <a:cxnLst/>
            <a:rect l="l" t="t" r="r" b="b"/>
            <a:pathLst>
              <a:path w="3551623" h="2350529">
                <a:moveTo>
                  <a:pt x="0" y="0"/>
                </a:moveTo>
                <a:lnTo>
                  <a:pt x="3551623" y="0"/>
                </a:lnTo>
                <a:lnTo>
                  <a:pt x="3551623" y="2350529"/>
                </a:lnTo>
                <a:lnTo>
                  <a:pt x="0" y="2350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897" y="7948733"/>
            <a:ext cx="3551623" cy="2350529"/>
          </a:xfrm>
          <a:custGeom>
            <a:avLst/>
            <a:gdLst/>
            <a:ahLst/>
            <a:cxnLst/>
            <a:rect l="l" t="t" r="r" b="b"/>
            <a:pathLst>
              <a:path w="3551623" h="2350529">
                <a:moveTo>
                  <a:pt x="3551623" y="0"/>
                </a:moveTo>
                <a:lnTo>
                  <a:pt x="0" y="0"/>
                </a:lnTo>
                <a:lnTo>
                  <a:pt x="0" y="2350529"/>
                </a:lnTo>
                <a:lnTo>
                  <a:pt x="3551623" y="2350529"/>
                </a:lnTo>
                <a:lnTo>
                  <a:pt x="35516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5257800" y="8587902"/>
            <a:ext cx="7685184" cy="670398"/>
            <a:chOff x="0" y="0"/>
            <a:chExt cx="1022031" cy="17656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22031" cy="176566"/>
            </a:xfrm>
            <a:custGeom>
              <a:avLst/>
              <a:gdLst/>
              <a:ahLst/>
              <a:cxnLst/>
              <a:rect l="l" t="t" r="r" b="b"/>
              <a:pathLst>
                <a:path w="1022031" h="176566">
                  <a:moveTo>
                    <a:pt x="0" y="0"/>
                  </a:moveTo>
                  <a:lnTo>
                    <a:pt x="1022031" y="0"/>
                  </a:lnTo>
                  <a:lnTo>
                    <a:pt x="1022031" y="176566"/>
                  </a:lnTo>
                  <a:lnTo>
                    <a:pt x="0" y="1765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1FF72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022031" cy="2241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232742" y="2220489"/>
            <a:ext cx="15735300" cy="2247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828"/>
              </a:lnSpc>
              <a:spcBef>
                <a:spcPct val="0"/>
              </a:spcBef>
            </a:pPr>
            <a:r>
              <a:rPr lang="en-US" sz="8800" dirty="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BASI</a:t>
            </a:r>
            <a:r>
              <a:rPr lang="en-US" sz="8800" dirty="0">
                <a:solidFill>
                  <a:srgbClr val="D0F57D"/>
                </a:solidFill>
                <a:latin typeface="Anonymous Pro"/>
                <a:ea typeface="Anonymous Pro"/>
                <a:cs typeface="Anonymous Pro"/>
                <a:sym typeface="Anonymous Pro"/>
              </a:rPr>
              <a:t>S OF</a:t>
            </a:r>
            <a:r>
              <a:rPr lang="en-US" sz="8800" dirty="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 H</a:t>
            </a:r>
            <a:r>
              <a:rPr lang="en-US" sz="8800" dirty="0">
                <a:solidFill>
                  <a:srgbClr val="D0F57D"/>
                </a:solidFill>
                <a:latin typeface="Anonymous Pro"/>
                <a:ea typeface="Anonymous Pro"/>
                <a:cs typeface="Anonymous Pro"/>
                <a:sym typeface="Anonymous Pro"/>
              </a:rPr>
              <a:t>T</a:t>
            </a:r>
            <a:r>
              <a:rPr lang="en-US" sz="8800" dirty="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ML AND CSS</a:t>
            </a:r>
          </a:p>
        </p:txBody>
      </p:sp>
      <p:sp>
        <p:nvSpPr>
          <p:cNvPr id="9" name="Freeform 9"/>
          <p:cNvSpPr/>
          <p:nvPr/>
        </p:nvSpPr>
        <p:spPr>
          <a:xfrm>
            <a:off x="1028700" y="2154276"/>
            <a:ext cx="3423515" cy="2798724"/>
          </a:xfrm>
          <a:custGeom>
            <a:avLst/>
            <a:gdLst/>
            <a:ahLst/>
            <a:cxnLst/>
            <a:rect l="l" t="t" r="r" b="b"/>
            <a:pathLst>
              <a:path w="3423515" h="2798724">
                <a:moveTo>
                  <a:pt x="0" y="0"/>
                </a:moveTo>
                <a:lnTo>
                  <a:pt x="3423516" y="0"/>
                </a:lnTo>
                <a:lnTo>
                  <a:pt x="3423516" y="2798724"/>
                </a:lnTo>
                <a:lnTo>
                  <a:pt x="0" y="27987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>
            <a:off x="13747206" y="2154276"/>
            <a:ext cx="3423515" cy="2798724"/>
          </a:xfrm>
          <a:custGeom>
            <a:avLst/>
            <a:gdLst/>
            <a:ahLst/>
            <a:cxnLst/>
            <a:rect l="l" t="t" r="r" b="b"/>
            <a:pathLst>
              <a:path w="3423515" h="2798724">
                <a:moveTo>
                  <a:pt x="3423516" y="0"/>
                </a:moveTo>
                <a:lnTo>
                  <a:pt x="0" y="0"/>
                </a:lnTo>
                <a:lnTo>
                  <a:pt x="0" y="2798724"/>
                </a:lnTo>
                <a:lnTo>
                  <a:pt x="3423516" y="2798724"/>
                </a:lnTo>
                <a:lnTo>
                  <a:pt x="3423516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28700" y="5063866"/>
            <a:ext cx="637073" cy="159268"/>
          </a:xfrm>
          <a:custGeom>
            <a:avLst/>
            <a:gdLst/>
            <a:ahLst/>
            <a:cxnLst/>
            <a:rect l="l" t="t" r="r" b="b"/>
            <a:pathLst>
              <a:path w="637073" h="159268">
                <a:moveTo>
                  <a:pt x="0" y="0"/>
                </a:moveTo>
                <a:lnTo>
                  <a:pt x="637073" y="0"/>
                </a:lnTo>
                <a:lnTo>
                  <a:pt x="637073" y="159268"/>
                </a:lnTo>
                <a:lnTo>
                  <a:pt x="0" y="1592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550726" y="5523910"/>
            <a:ext cx="10899998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b="1" spc="2148" dirty="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AN INTRODUCTION ABOUT BUILDING WEBSITES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486400" y="8711979"/>
            <a:ext cx="7162800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MUHAMMAD MUSAWAR ALI SHAH</a:t>
            </a:r>
          </a:p>
        </p:txBody>
      </p:sp>
      <p:sp>
        <p:nvSpPr>
          <p:cNvPr id="18" name="Freeform 18"/>
          <p:cNvSpPr/>
          <p:nvPr/>
        </p:nvSpPr>
        <p:spPr>
          <a:xfrm>
            <a:off x="16622227" y="5063866"/>
            <a:ext cx="637073" cy="159268"/>
          </a:xfrm>
          <a:custGeom>
            <a:avLst/>
            <a:gdLst/>
            <a:ahLst/>
            <a:cxnLst/>
            <a:rect l="l" t="t" r="r" b="b"/>
            <a:pathLst>
              <a:path w="637073" h="159268">
                <a:moveTo>
                  <a:pt x="0" y="0"/>
                </a:moveTo>
                <a:lnTo>
                  <a:pt x="637073" y="0"/>
                </a:lnTo>
                <a:lnTo>
                  <a:pt x="637073" y="159268"/>
                </a:lnTo>
                <a:lnTo>
                  <a:pt x="0" y="1592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088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5410200" y="864064"/>
            <a:ext cx="7826829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48"/>
              </a:lnSpc>
            </a:pPr>
            <a:r>
              <a:rPr lang="en-US" sz="9600" dirty="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HTML TABLES</a:t>
            </a:r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B01A7DA6-7163-998A-4B37-3A565A7B6F92}"/>
              </a:ext>
            </a:extLst>
          </p:cNvPr>
          <p:cNvSpPr/>
          <p:nvPr/>
        </p:nvSpPr>
        <p:spPr>
          <a:xfrm>
            <a:off x="685800" y="2679456"/>
            <a:ext cx="7848600" cy="6248400"/>
          </a:xfrm>
          <a:custGeom>
            <a:avLst/>
            <a:gdLst/>
            <a:ahLst/>
            <a:cxnLst/>
            <a:rect l="l" t="t" r="r" b="b"/>
            <a:pathLst>
              <a:path w="6910835" h="5189409">
                <a:moveTo>
                  <a:pt x="0" y="0"/>
                </a:moveTo>
                <a:lnTo>
                  <a:pt x="6910835" y="0"/>
                </a:lnTo>
                <a:lnTo>
                  <a:pt x="6910835" y="5189409"/>
                </a:lnTo>
                <a:lnTo>
                  <a:pt x="0" y="51894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C3DD9-F5BD-DD4D-3DB3-BF981F3BE432}"/>
              </a:ext>
            </a:extLst>
          </p:cNvPr>
          <p:cNvSpPr txBox="1"/>
          <p:nvPr/>
        </p:nvSpPr>
        <p:spPr>
          <a:xfrm>
            <a:off x="1524000" y="2987500"/>
            <a:ext cx="68580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99FF98"/>
                </a:solidFill>
              </a:rPr>
              <a:t>What are Tables?</a:t>
            </a:r>
          </a:p>
          <a:p>
            <a:r>
              <a:rPr lang="en-US" sz="3600" dirty="0">
                <a:solidFill>
                  <a:srgbClr val="99FF98"/>
                </a:solidFill>
              </a:rPr>
              <a:t>• How to create tables using &lt;table&gt;, &lt;tr&gt;, &lt;td&gt;</a:t>
            </a:r>
          </a:p>
          <a:p>
            <a:r>
              <a:rPr lang="en-US" sz="3600" b="1" dirty="0">
                <a:solidFill>
                  <a:srgbClr val="99FF98"/>
                </a:solidFill>
              </a:rPr>
              <a:t>Example:</a:t>
            </a:r>
          </a:p>
          <a:p>
            <a:r>
              <a:rPr lang="en-US" sz="3600" dirty="0">
                <a:solidFill>
                  <a:srgbClr val="99FF98"/>
                </a:solidFill>
              </a:rPr>
              <a:t>&lt;table&gt;</a:t>
            </a:r>
          </a:p>
          <a:p>
            <a:r>
              <a:rPr lang="en-US" sz="3600" dirty="0">
                <a:solidFill>
                  <a:srgbClr val="99FF98"/>
                </a:solidFill>
              </a:rPr>
              <a:t>  &lt;tr&gt;</a:t>
            </a:r>
          </a:p>
          <a:p>
            <a:r>
              <a:rPr lang="en-US" sz="3600" dirty="0">
                <a:solidFill>
                  <a:srgbClr val="99FF98"/>
                </a:solidFill>
              </a:rPr>
              <a:t>    &lt;td&gt;Row 1, Column 1&lt;/td&gt;</a:t>
            </a:r>
          </a:p>
          <a:p>
            <a:r>
              <a:rPr lang="en-US" sz="3600" dirty="0">
                <a:solidFill>
                  <a:srgbClr val="99FF98"/>
                </a:solidFill>
              </a:rPr>
              <a:t>    &lt;td&gt;Row 1, Column 2&lt;/td&gt;</a:t>
            </a:r>
          </a:p>
          <a:p>
            <a:r>
              <a:rPr lang="en-US" sz="3600" dirty="0">
                <a:solidFill>
                  <a:srgbClr val="99FF98"/>
                </a:solidFill>
              </a:rPr>
              <a:t>  &lt;/tr&gt;</a:t>
            </a:r>
          </a:p>
          <a:p>
            <a:r>
              <a:rPr lang="en-US" sz="3600" dirty="0">
                <a:solidFill>
                  <a:srgbClr val="99FF98"/>
                </a:solidFill>
              </a:rPr>
              <a:t>&lt;/table&gt;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E5A74E12-DB28-6E0A-ABBC-99F5C8B20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0098" y="2513010"/>
            <a:ext cx="7001116" cy="61340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8217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088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</p:sp>
      <p:sp>
        <p:nvSpPr>
          <p:cNvPr id="5" name="TextBox 5"/>
          <p:cNvSpPr txBox="1"/>
          <p:nvPr/>
        </p:nvSpPr>
        <p:spPr>
          <a:xfrm>
            <a:off x="5410200" y="864064"/>
            <a:ext cx="8458200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48"/>
              </a:lnSpc>
            </a:pPr>
            <a:r>
              <a:rPr lang="en-US" sz="9600" dirty="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HTML BUTTONS</a:t>
            </a:r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B01A7DA6-7163-998A-4B37-3A565A7B6F92}"/>
              </a:ext>
            </a:extLst>
          </p:cNvPr>
          <p:cNvSpPr/>
          <p:nvPr/>
        </p:nvSpPr>
        <p:spPr>
          <a:xfrm>
            <a:off x="533400" y="3467100"/>
            <a:ext cx="7848600" cy="5410200"/>
          </a:xfrm>
          <a:custGeom>
            <a:avLst/>
            <a:gdLst/>
            <a:ahLst/>
            <a:cxnLst/>
            <a:rect l="l" t="t" r="r" b="b"/>
            <a:pathLst>
              <a:path w="6910835" h="5189409">
                <a:moveTo>
                  <a:pt x="0" y="0"/>
                </a:moveTo>
                <a:lnTo>
                  <a:pt x="6910835" y="0"/>
                </a:lnTo>
                <a:lnTo>
                  <a:pt x="6910835" y="5189409"/>
                </a:lnTo>
                <a:lnTo>
                  <a:pt x="0" y="51894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C3DD9-F5BD-DD4D-3DB3-BF981F3BE432}"/>
              </a:ext>
            </a:extLst>
          </p:cNvPr>
          <p:cNvSpPr txBox="1"/>
          <p:nvPr/>
        </p:nvSpPr>
        <p:spPr>
          <a:xfrm>
            <a:off x="1219200" y="4571209"/>
            <a:ext cx="6858000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99FF98"/>
                </a:solidFill>
              </a:rPr>
              <a:t>What are Buttons?</a:t>
            </a:r>
          </a:p>
          <a:p>
            <a:r>
              <a:rPr lang="en-US" sz="3200" dirty="0">
                <a:solidFill>
                  <a:srgbClr val="99FF98"/>
                </a:solidFill>
              </a:rPr>
              <a:t>• Creating buttons using &lt;button&gt;</a:t>
            </a:r>
          </a:p>
          <a:p>
            <a:endParaRPr lang="en-US" sz="3200" dirty="0">
              <a:solidFill>
                <a:srgbClr val="99FF98"/>
              </a:solidFill>
            </a:endParaRPr>
          </a:p>
          <a:p>
            <a:r>
              <a:rPr lang="en-US" sz="3200" b="1" dirty="0">
                <a:solidFill>
                  <a:srgbClr val="99FF98"/>
                </a:solidFill>
              </a:rPr>
              <a:t>Example:</a:t>
            </a:r>
          </a:p>
          <a:p>
            <a:r>
              <a:rPr lang="en-US" sz="3200" dirty="0">
                <a:solidFill>
                  <a:srgbClr val="99FF98"/>
                </a:solidFill>
              </a:rPr>
              <a:t>&lt;button&gt;SUBSCRIBE&lt;/button&gt;</a:t>
            </a:r>
          </a:p>
          <a:p>
            <a:endParaRPr lang="en-US" sz="3200" dirty="0">
              <a:solidFill>
                <a:srgbClr val="99FF98"/>
              </a:solidFill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E57B3892-44E4-5E12-054C-A09006B42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800" y="3467100"/>
            <a:ext cx="7728858" cy="5410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2700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088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</p:sp>
      <p:sp>
        <p:nvSpPr>
          <p:cNvPr id="5" name="TextBox 5"/>
          <p:cNvSpPr txBox="1"/>
          <p:nvPr/>
        </p:nvSpPr>
        <p:spPr>
          <a:xfrm>
            <a:off x="6057900" y="849162"/>
            <a:ext cx="6019800" cy="1121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48"/>
              </a:lnSpc>
            </a:pPr>
            <a:r>
              <a:rPr lang="en-US" sz="9600" dirty="0">
                <a:solidFill>
                  <a:srgbClr val="ADDB7B"/>
                </a:solidFill>
              </a:rPr>
              <a:t>ABOUT CSS</a:t>
            </a:r>
            <a:endParaRPr lang="en-US" sz="9600" dirty="0">
              <a:solidFill>
                <a:srgbClr val="ADDB7B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B01A7DA6-7163-998A-4B37-3A565A7B6F92}"/>
              </a:ext>
            </a:extLst>
          </p:cNvPr>
          <p:cNvSpPr/>
          <p:nvPr/>
        </p:nvSpPr>
        <p:spPr>
          <a:xfrm>
            <a:off x="609600" y="3310959"/>
            <a:ext cx="7848600" cy="5410200"/>
          </a:xfrm>
          <a:custGeom>
            <a:avLst/>
            <a:gdLst/>
            <a:ahLst/>
            <a:cxnLst/>
            <a:rect l="l" t="t" r="r" b="b"/>
            <a:pathLst>
              <a:path w="6910835" h="5189409">
                <a:moveTo>
                  <a:pt x="0" y="0"/>
                </a:moveTo>
                <a:lnTo>
                  <a:pt x="6910835" y="0"/>
                </a:lnTo>
                <a:lnTo>
                  <a:pt x="6910835" y="5189409"/>
                </a:lnTo>
                <a:lnTo>
                  <a:pt x="0" y="51894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scene3d>
            <a:camera prst="perspectiveRight"/>
            <a:lightRig rig="threePt" dir="t"/>
          </a:scene3d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C3DD9-F5BD-DD4D-3DB3-BF981F3BE432}"/>
              </a:ext>
            </a:extLst>
          </p:cNvPr>
          <p:cNvSpPr txBox="1"/>
          <p:nvPr/>
        </p:nvSpPr>
        <p:spPr>
          <a:xfrm>
            <a:off x="1219200" y="4118125"/>
            <a:ext cx="6858000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solidFill>
                  <a:srgbClr val="99FF98"/>
                </a:solidFill>
              </a:rPr>
              <a:t>What is CSS?</a:t>
            </a:r>
          </a:p>
          <a:p>
            <a:pPr algn="just"/>
            <a:r>
              <a:rPr lang="en-US" sz="3200" dirty="0">
                <a:solidFill>
                  <a:srgbClr val="99FF98"/>
                </a:solidFill>
              </a:rPr>
              <a:t>• Syntax and structure of CSS</a:t>
            </a:r>
          </a:p>
          <a:p>
            <a:pPr algn="just"/>
            <a:r>
              <a:rPr lang="en-US" sz="3200" dirty="0">
                <a:solidFill>
                  <a:srgbClr val="99FF98"/>
                </a:solidFill>
              </a:rPr>
              <a:t>Selectors and Properties</a:t>
            </a:r>
          </a:p>
          <a:p>
            <a:pPr algn="just"/>
            <a:r>
              <a:rPr lang="en-US" sz="3200" dirty="0">
                <a:solidFill>
                  <a:srgbClr val="99FF98"/>
                </a:solidFill>
              </a:rPr>
              <a:t>• How to apply CSS to HTML elements</a:t>
            </a:r>
          </a:p>
          <a:p>
            <a:pPr algn="just"/>
            <a:r>
              <a:rPr lang="en-US" sz="3200" b="1" dirty="0">
                <a:solidFill>
                  <a:srgbClr val="99FF98"/>
                </a:solidFill>
              </a:rPr>
              <a:t>Example:</a:t>
            </a:r>
          </a:p>
          <a:p>
            <a:pPr algn="just"/>
            <a:r>
              <a:rPr lang="en-US" sz="3200" dirty="0">
                <a:solidFill>
                  <a:srgbClr val="99FF98"/>
                </a:solidFill>
              </a:rPr>
              <a:t>p {</a:t>
            </a:r>
          </a:p>
          <a:p>
            <a:pPr algn="just"/>
            <a:r>
              <a:rPr lang="en-US" sz="3200" dirty="0">
                <a:solidFill>
                  <a:srgbClr val="99FF98"/>
                </a:solidFill>
              </a:rPr>
              <a:t>  font-size: 16px;</a:t>
            </a:r>
          </a:p>
          <a:p>
            <a:pPr algn="just"/>
            <a:r>
              <a:rPr lang="en-US" sz="3200" dirty="0">
                <a:solidFill>
                  <a:srgbClr val="99FF98"/>
                </a:solidFill>
              </a:rPr>
              <a:t>}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70C42AEA-07B0-8614-4A76-9E44D654D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800" y="3428962"/>
            <a:ext cx="8001000" cy="5410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0885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088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</p:sp>
      <p:sp>
        <p:nvSpPr>
          <p:cNvPr id="5" name="TextBox 5"/>
          <p:cNvSpPr txBox="1"/>
          <p:nvPr/>
        </p:nvSpPr>
        <p:spPr>
          <a:xfrm>
            <a:off x="6057900" y="849162"/>
            <a:ext cx="6019800" cy="1121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48"/>
              </a:lnSpc>
            </a:pPr>
            <a:r>
              <a:rPr lang="en-US" sz="9600" dirty="0">
                <a:solidFill>
                  <a:srgbClr val="ADDB7B"/>
                </a:solidFill>
              </a:rPr>
              <a:t>ABOUT CSS</a:t>
            </a:r>
            <a:endParaRPr lang="en-US" sz="9600" dirty="0">
              <a:solidFill>
                <a:srgbClr val="ADDB7B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B01A7DA6-7163-998A-4B37-3A565A7B6F92}"/>
              </a:ext>
            </a:extLst>
          </p:cNvPr>
          <p:cNvSpPr/>
          <p:nvPr/>
        </p:nvSpPr>
        <p:spPr>
          <a:xfrm>
            <a:off x="609600" y="3310959"/>
            <a:ext cx="7848600" cy="5410200"/>
          </a:xfrm>
          <a:custGeom>
            <a:avLst/>
            <a:gdLst/>
            <a:ahLst/>
            <a:cxnLst/>
            <a:rect l="l" t="t" r="r" b="b"/>
            <a:pathLst>
              <a:path w="6910835" h="5189409">
                <a:moveTo>
                  <a:pt x="0" y="0"/>
                </a:moveTo>
                <a:lnTo>
                  <a:pt x="6910835" y="0"/>
                </a:lnTo>
                <a:lnTo>
                  <a:pt x="6910835" y="5189409"/>
                </a:lnTo>
                <a:lnTo>
                  <a:pt x="0" y="51894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C3DD9-F5BD-DD4D-3DB3-BF981F3BE432}"/>
              </a:ext>
            </a:extLst>
          </p:cNvPr>
          <p:cNvSpPr txBox="1"/>
          <p:nvPr/>
        </p:nvSpPr>
        <p:spPr>
          <a:xfrm>
            <a:off x="1104900" y="3893675"/>
            <a:ext cx="6858000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99FF98"/>
                </a:solidFill>
              </a:rPr>
              <a:t>There are different ways to link html and </a:t>
            </a:r>
            <a:r>
              <a:rPr lang="en-US" sz="3200" b="1" dirty="0" err="1">
                <a:solidFill>
                  <a:srgbClr val="99FF98"/>
                </a:solidFill>
              </a:rPr>
              <a:t>css</a:t>
            </a:r>
            <a:r>
              <a:rPr lang="en-US" sz="3200" b="1" dirty="0">
                <a:solidFill>
                  <a:srgbClr val="99FF98"/>
                </a:solidFill>
              </a:rPr>
              <a:t>:</a:t>
            </a:r>
          </a:p>
          <a:p>
            <a:r>
              <a:rPr lang="en-US" sz="3200" dirty="0">
                <a:solidFill>
                  <a:srgbClr val="99FF98"/>
                </a:solidFill>
              </a:rPr>
              <a:t>1: Link by using </a:t>
            </a:r>
            <a:r>
              <a:rPr lang="en-US" sz="3200" b="1" dirty="0">
                <a:solidFill>
                  <a:srgbClr val="99FF98"/>
                </a:solidFill>
              </a:rPr>
              <a:t>&lt;style&gt; </a:t>
            </a:r>
            <a:r>
              <a:rPr lang="en-US" sz="3200" dirty="0">
                <a:solidFill>
                  <a:srgbClr val="99FF98"/>
                </a:solidFill>
              </a:rPr>
              <a:t>tag in the </a:t>
            </a:r>
            <a:r>
              <a:rPr lang="en-US" sz="3200" b="1" dirty="0">
                <a:solidFill>
                  <a:srgbClr val="99FF98"/>
                </a:solidFill>
              </a:rPr>
              <a:t>&lt;header&gt;  or &lt;body&gt; </a:t>
            </a:r>
            <a:r>
              <a:rPr lang="en-US" sz="3200" dirty="0">
                <a:solidFill>
                  <a:srgbClr val="99FF98"/>
                </a:solidFill>
              </a:rPr>
              <a:t>section.</a:t>
            </a:r>
          </a:p>
          <a:p>
            <a:r>
              <a:rPr lang="en-US" sz="3200" dirty="0">
                <a:solidFill>
                  <a:srgbClr val="99FF98"/>
                </a:solidFill>
              </a:rPr>
              <a:t>2:  by using </a:t>
            </a:r>
            <a:r>
              <a:rPr lang="en-US" sz="3200" b="1" dirty="0">
                <a:solidFill>
                  <a:srgbClr val="99FF98"/>
                </a:solidFill>
              </a:rPr>
              <a:t>&lt;link&gt; </a:t>
            </a:r>
            <a:r>
              <a:rPr lang="en-US" sz="3200" dirty="0">
                <a:solidFill>
                  <a:srgbClr val="99FF98"/>
                </a:solidFill>
              </a:rPr>
              <a:t>tag:</a:t>
            </a:r>
          </a:p>
          <a:p>
            <a:r>
              <a:rPr lang="en-US" sz="3200" b="1" dirty="0">
                <a:solidFill>
                  <a:srgbClr val="99FF98"/>
                </a:solidFill>
              </a:rPr>
              <a:t>For example:</a:t>
            </a:r>
          </a:p>
          <a:p>
            <a:r>
              <a:rPr lang="en-US" sz="3200" b="1" dirty="0">
                <a:solidFill>
                  <a:srgbClr val="99FF98"/>
                </a:solidFill>
              </a:rPr>
              <a:t>&lt;link </a:t>
            </a:r>
            <a:r>
              <a:rPr lang="en-US" sz="3200" b="1" dirty="0" err="1">
                <a:solidFill>
                  <a:srgbClr val="99FF98"/>
                </a:solidFill>
              </a:rPr>
              <a:t>rel</a:t>
            </a:r>
            <a:r>
              <a:rPr lang="en-US" sz="3200" b="1" dirty="0">
                <a:solidFill>
                  <a:srgbClr val="99FF98"/>
                </a:solidFill>
              </a:rPr>
              <a:t> = “stylesheet” </a:t>
            </a:r>
            <a:r>
              <a:rPr lang="en-US" sz="3200" b="1" dirty="0" err="1">
                <a:solidFill>
                  <a:srgbClr val="99FF98"/>
                </a:solidFill>
              </a:rPr>
              <a:t>href</a:t>
            </a:r>
            <a:r>
              <a:rPr lang="en-US" sz="3200" b="1" dirty="0">
                <a:solidFill>
                  <a:srgbClr val="99FF98"/>
                </a:solidFill>
              </a:rPr>
              <a:t> = “style.css”&gt;</a:t>
            </a:r>
          </a:p>
          <a:p>
            <a:endParaRPr lang="en-US" sz="3200" dirty="0">
              <a:solidFill>
                <a:srgbClr val="99FF98"/>
              </a:solidFill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32DEA3D2-BF57-272D-F5C7-10A2BF054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3753901"/>
            <a:ext cx="8174741" cy="45243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6576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088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</p:sp>
      <p:sp>
        <p:nvSpPr>
          <p:cNvPr id="5" name="TextBox 5"/>
          <p:cNvSpPr txBox="1"/>
          <p:nvPr/>
        </p:nvSpPr>
        <p:spPr>
          <a:xfrm>
            <a:off x="1943100" y="1100385"/>
            <a:ext cx="14401800" cy="1121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48"/>
              </a:lnSpc>
            </a:pPr>
            <a:r>
              <a:rPr lang="en-US" sz="9600" dirty="0">
                <a:solidFill>
                  <a:srgbClr val="ADDB7B"/>
                </a:solidFill>
              </a:rPr>
              <a:t>CSS STYLING FOR BUTTONS</a:t>
            </a:r>
            <a:endParaRPr lang="en-US" sz="9600" dirty="0">
              <a:solidFill>
                <a:srgbClr val="ADDB7B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B01A7DA6-7163-998A-4B37-3A565A7B6F92}"/>
              </a:ext>
            </a:extLst>
          </p:cNvPr>
          <p:cNvSpPr/>
          <p:nvPr/>
        </p:nvSpPr>
        <p:spPr>
          <a:xfrm>
            <a:off x="609600" y="3310958"/>
            <a:ext cx="7848600" cy="6175941"/>
          </a:xfrm>
          <a:custGeom>
            <a:avLst/>
            <a:gdLst/>
            <a:ahLst/>
            <a:cxnLst/>
            <a:rect l="l" t="t" r="r" b="b"/>
            <a:pathLst>
              <a:path w="6910835" h="5189409">
                <a:moveTo>
                  <a:pt x="0" y="0"/>
                </a:moveTo>
                <a:lnTo>
                  <a:pt x="6910835" y="0"/>
                </a:lnTo>
                <a:lnTo>
                  <a:pt x="6910835" y="5189409"/>
                </a:lnTo>
                <a:lnTo>
                  <a:pt x="0" y="5189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C3DD9-F5BD-DD4D-3DB3-BF981F3BE432}"/>
              </a:ext>
            </a:extLst>
          </p:cNvPr>
          <p:cNvSpPr txBox="1"/>
          <p:nvPr/>
        </p:nvSpPr>
        <p:spPr>
          <a:xfrm>
            <a:off x="1316741" y="3859771"/>
            <a:ext cx="6858000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9FF98"/>
                </a:solidFill>
              </a:rPr>
              <a:t>Customizing Buttons</a:t>
            </a:r>
          </a:p>
          <a:p>
            <a:r>
              <a:rPr lang="en-US" sz="3600" dirty="0">
                <a:solidFill>
                  <a:srgbClr val="99FF98"/>
                </a:solidFill>
              </a:rPr>
              <a:t>• Using CSS to style buttons, change color, size, etc.</a:t>
            </a:r>
          </a:p>
          <a:p>
            <a:endParaRPr lang="en-US" sz="3600" dirty="0">
              <a:solidFill>
                <a:srgbClr val="99FF98"/>
              </a:solidFill>
            </a:endParaRPr>
          </a:p>
          <a:p>
            <a:r>
              <a:rPr lang="en-US" sz="3600" dirty="0">
                <a:solidFill>
                  <a:srgbClr val="99FF98"/>
                </a:solidFill>
              </a:rPr>
              <a:t>Example:</a:t>
            </a:r>
          </a:p>
          <a:p>
            <a:r>
              <a:rPr lang="en-US" sz="3600" dirty="0">
                <a:solidFill>
                  <a:srgbClr val="99FF98"/>
                </a:solidFill>
              </a:rPr>
              <a:t>button {</a:t>
            </a:r>
          </a:p>
          <a:p>
            <a:r>
              <a:rPr lang="en-US" sz="3600" dirty="0">
                <a:solidFill>
                  <a:srgbClr val="99FF98"/>
                </a:solidFill>
              </a:rPr>
              <a:t>  background-color: blue;</a:t>
            </a:r>
          </a:p>
          <a:p>
            <a:r>
              <a:rPr lang="en-US" sz="3600" dirty="0">
                <a:solidFill>
                  <a:srgbClr val="99FF98"/>
                </a:solidFill>
              </a:rPr>
              <a:t>  color: white;</a:t>
            </a:r>
          </a:p>
          <a:p>
            <a:r>
              <a:rPr lang="en-US" sz="3600" dirty="0">
                <a:solidFill>
                  <a:srgbClr val="99FF98"/>
                </a:solidFill>
              </a:rPr>
              <a:t>}</a:t>
            </a: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32DEA3D2-BF57-272D-F5C7-10A2BF054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0586" y="4136769"/>
            <a:ext cx="8174741" cy="45243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3067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088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</p:sp>
      <p:sp>
        <p:nvSpPr>
          <p:cNvPr id="5" name="TextBox 5"/>
          <p:cNvSpPr txBox="1"/>
          <p:nvPr/>
        </p:nvSpPr>
        <p:spPr>
          <a:xfrm>
            <a:off x="5410200" y="1378891"/>
            <a:ext cx="6896100" cy="1121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48"/>
              </a:lnSpc>
            </a:pPr>
            <a:r>
              <a:rPr lang="en-US" sz="9600" dirty="0">
                <a:solidFill>
                  <a:srgbClr val="ADDB7B"/>
                </a:solidFill>
              </a:rPr>
              <a:t>CONCLUSION</a:t>
            </a:r>
            <a:endParaRPr lang="en-US" sz="9600" dirty="0">
              <a:solidFill>
                <a:srgbClr val="ADDB7B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B01A7DA6-7163-998A-4B37-3A565A7B6F92}"/>
              </a:ext>
            </a:extLst>
          </p:cNvPr>
          <p:cNvSpPr/>
          <p:nvPr/>
        </p:nvSpPr>
        <p:spPr>
          <a:xfrm>
            <a:off x="609600" y="3310958"/>
            <a:ext cx="7848600" cy="6175941"/>
          </a:xfrm>
          <a:custGeom>
            <a:avLst/>
            <a:gdLst/>
            <a:ahLst/>
            <a:cxnLst/>
            <a:rect l="l" t="t" r="r" b="b"/>
            <a:pathLst>
              <a:path w="6910835" h="5189409">
                <a:moveTo>
                  <a:pt x="0" y="0"/>
                </a:moveTo>
                <a:lnTo>
                  <a:pt x="6910835" y="0"/>
                </a:lnTo>
                <a:lnTo>
                  <a:pt x="6910835" y="5189409"/>
                </a:lnTo>
                <a:lnTo>
                  <a:pt x="0" y="5189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C3DD9-F5BD-DD4D-3DB3-BF981F3BE432}"/>
              </a:ext>
            </a:extLst>
          </p:cNvPr>
          <p:cNvSpPr txBox="1"/>
          <p:nvPr/>
        </p:nvSpPr>
        <p:spPr>
          <a:xfrm>
            <a:off x="1316741" y="3859771"/>
            <a:ext cx="6858000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99FF98"/>
                </a:solidFill>
              </a:rPr>
              <a:t>HTML</a:t>
            </a:r>
            <a:r>
              <a:rPr lang="en-US" sz="3600" dirty="0">
                <a:solidFill>
                  <a:srgbClr val="99FF98"/>
                </a:solidFill>
              </a:rPr>
              <a:t> provides the structure for web pages, allowing us to organize content using tags and elements.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99FF98"/>
                </a:solidFill>
              </a:rPr>
              <a:t>CSS</a:t>
            </a:r>
            <a:r>
              <a:rPr lang="en-US" sz="3600" dirty="0">
                <a:solidFill>
                  <a:srgbClr val="99FF98"/>
                </a:solidFill>
              </a:rPr>
              <a:t> enhances the visual presentation of this content, offering control over layout, colors, fonts, and positioning.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130392-5B47-1A94-231E-C04F56A4AA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588" y="3310958"/>
            <a:ext cx="6096000" cy="6096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8733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371546" y="3786940"/>
            <a:ext cx="11566680" cy="2553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28"/>
              </a:lnSpc>
              <a:spcBef>
                <a:spcPct val="0"/>
              </a:spcBef>
            </a:pPr>
            <a:r>
              <a:rPr lang="en-US" sz="14877" dirty="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THANK YOU</a:t>
            </a:r>
          </a:p>
        </p:txBody>
      </p:sp>
      <p:sp>
        <p:nvSpPr>
          <p:cNvPr id="4" name="Freeform 4"/>
          <p:cNvSpPr/>
          <p:nvPr/>
        </p:nvSpPr>
        <p:spPr>
          <a:xfrm>
            <a:off x="2795345" y="3092795"/>
            <a:ext cx="3423515" cy="2798724"/>
          </a:xfrm>
          <a:custGeom>
            <a:avLst/>
            <a:gdLst/>
            <a:ahLst/>
            <a:cxnLst/>
            <a:rect l="l" t="t" r="r" b="b"/>
            <a:pathLst>
              <a:path w="3423515" h="2798724">
                <a:moveTo>
                  <a:pt x="0" y="0"/>
                </a:moveTo>
                <a:lnTo>
                  <a:pt x="3423516" y="0"/>
                </a:lnTo>
                <a:lnTo>
                  <a:pt x="3423516" y="2798724"/>
                </a:lnTo>
                <a:lnTo>
                  <a:pt x="0" y="27987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2069139" y="3092795"/>
            <a:ext cx="3423515" cy="2798724"/>
          </a:xfrm>
          <a:custGeom>
            <a:avLst/>
            <a:gdLst/>
            <a:ahLst/>
            <a:cxnLst/>
            <a:rect l="l" t="t" r="r" b="b"/>
            <a:pathLst>
              <a:path w="3423515" h="2798724">
                <a:moveTo>
                  <a:pt x="3423516" y="0"/>
                </a:moveTo>
                <a:lnTo>
                  <a:pt x="0" y="0"/>
                </a:lnTo>
                <a:lnTo>
                  <a:pt x="0" y="2798724"/>
                </a:lnTo>
                <a:lnTo>
                  <a:pt x="3423516" y="2798724"/>
                </a:lnTo>
                <a:lnTo>
                  <a:pt x="3423516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8700" y="5063866"/>
            <a:ext cx="637073" cy="159268"/>
          </a:xfrm>
          <a:custGeom>
            <a:avLst/>
            <a:gdLst/>
            <a:ahLst/>
            <a:cxnLst/>
            <a:rect l="l" t="t" r="r" b="b"/>
            <a:pathLst>
              <a:path w="637073" h="159268">
                <a:moveTo>
                  <a:pt x="0" y="0"/>
                </a:moveTo>
                <a:lnTo>
                  <a:pt x="637073" y="0"/>
                </a:lnTo>
                <a:lnTo>
                  <a:pt x="637073" y="159268"/>
                </a:lnTo>
                <a:lnTo>
                  <a:pt x="0" y="1592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622227" y="5063866"/>
            <a:ext cx="637073" cy="159268"/>
          </a:xfrm>
          <a:custGeom>
            <a:avLst/>
            <a:gdLst/>
            <a:ahLst/>
            <a:cxnLst/>
            <a:rect l="l" t="t" r="r" b="b"/>
            <a:pathLst>
              <a:path w="637073" h="159268">
                <a:moveTo>
                  <a:pt x="0" y="0"/>
                </a:moveTo>
                <a:lnTo>
                  <a:pt x="637073" y="0"/>
                </a:lnTo>
                <a:lnTo>
                  <a:pt x="637073" y="159268"/>
                </a:lnTo>
                <a:lnTo>
                  <a:pt x="0" y="1592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944100" y="8180971"/>
            <a:ext cx="7315200" cy="1077329"/>
          </a:xfrm>
          <a:custGeom>
            <a:avLst/>
            <a:gdLst/>
            <a:ahLst/>
            <a:cxnLst/>
            <a:rect l="l" t="t" r="r" b="b"/>
            <a:pathLst>
              <a:path w="7315200" h="1077329">
                <a:moveTo>
                  <a:pt x="0" y="0"/>
                </a:moveTo>
                <a:lnTo>
                  <a:pt x="7315200" y="0"/>
                </a:lnTo>
                <a:lnTo>
                  <a:pt x="7315200" y="1077329"/>
                </a:lnTo>
                <a:lnTo>
                  <a:pt x="0" y="10773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028700" y="8180971"/>
            <a:ext cx="7315200" cy="1077329"/>
          </a:xfrm>
          <a:custGeom>
            <a:avLst/>
            <a:gdLst/>
            <a:ahLst/>
            <a:cxnLst/>
            <a:rect l="l" t="t" r="r" b="b"/>
            <a:pathLst>
              <a:path w="7315200" h="1077329">
                <a:moveTo>
                  <a:pt x="7315200" y="0"/>
                </a:moveTo>
                <a:lnTo>
                  <a:pt x="0" y="0"/>
                </a:lnTo>
                <a:lnTo>
                  <a:pt x="0" y="1077329"/>
                </a:lnTo>
                <a:lnTo>
                  <a:pt x="7315200" y="107732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9BE45D-B216-0D5C-97DC-39023EEC5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42" y="5044621"/>
            <a:ext cx="7612158" cy="3437522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 rot="-5400000">
            <a:off x="9884349" y="2356561"/>
            <a:ext cx="6918102" cy="7494969"/>
          </a:xfrm>
          <a:custGeom>
            <a:avLst/>
            <a:gdLst/>
            <a:ahLst/>
            <a:cxnLst/>
            <a:rect l="l" t="t" r="r" b="b"/>
            <a:pathLst>
              <a:path w="4687762" h="7494969">
                <a:moveTo>
                  <a:pt x="0" y="0"/>
                </a:moveTo>
                <a:lnTo>
                  <a:pt x="4687763" y="0"/>
                </a:lnTo>
                <a:lnTo>
                  <a:pt x="4687763" y="7494969"/>
                </a:lnTo>
                <a:lnTo>
                  <a:pt x="0" y="74949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1020059" y="1804857"/>
            <a:ext cx="8048510" cy="2154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48"/>
              </a:lnSpc>
            </a:pPr>
            <a:r>
              <a:rPr lang="en-US" sz="9600" dirty="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ABOUT WEB DEVELOPMENT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119040" y="3120864"/>
            <a:ext cx="6340160" cy="54168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99FF98"/>
                </a:solidFill>
              </a:rPr>
              <a:t>What is web development?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99FF98"/>
                </a:solidFill>
              </a:rPr>
              <a:t>Web development, also known as website development, refers to the tasks associated with creating, building, and maintaining websites and web applications that run online on a browser.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99FF98"/>
                </a:solidFill>
              </a:rPr>
              <a:t>It includes front-end and back-end development.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99FF98"/>
                </a:solidFill>
              </a:rPr>
              <a:t>In this presentation, we will only discus about html and </a:t>
            </a:r>
            <a:r>
              <a:rPr lang="en-US" sz="3200" dirty="0" err="1">
                <a:solidFill>
                  <a:srgbClr val="99FF98"/>
                </a:solidFill>
              </a:rPr>
              <a:t>css</a:t>
            </a:r>
            <a:endParaRPr lang="en-US" sz="3200" dirty="0">
              <a:solidFill>
                <a:srgbClr val="99FF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562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2A1430A0-77D6-06D7-7B1F-7BBFF3FBA77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78C60-250B-AFD8-16E8-93C5B41F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0" y="170542"/>
            <a:ext cx="9677400" cy="2743200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rgbClr val="ADDB7B"/>
                </a:solidFill>
              </a:rPr>
              <a:t>Hierarchy Diagram</a:t>
            </a: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80267F65-0ABE-1EBA-7E6B-47BEDE2D874B}"/>
              </a:ext>
            </a:extLst>
          </p:cNvPr>
          <p:cNvSpPr/>
          <p:nvPr/>
        </p:nvSpPr>
        <p:spPr>
          <a:xfrm rot="-5400000">
            <a:off x="5476422" y="581475"/>
            <a:ext cx="7563757" cy="11506200"/>
          </a:xfrm>
          <a:custGeom>
            <a:avLst/>
            <a:gdLst/>
            <a:ahLst/>
            <a:cxnLst/>
            <a:rect l="l" t="t" r="r" b="b"/>
            <a:pathLst>
              <a:path w="4687762" h="7494969">
                <a:moveTo>
                  <a:pt x="0" y="0"/>
                </a:moveTo>
                <a:lnTo>
                  <a:pt x="4687763" y="0"/>
                </a:lnTo>
                <a:lnTo>
                  <a:pt x="4687763" y="7494969"/>
                </a:lnTo>
                <a:lnTo>
                  <a:pt x="0" y="74949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B42D659-DB60-CE7D-A193-01B23EBC53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3155031"/>
              </p:ext>
            </p:extLst>
          </p:nvPr>
        </p:nvGraphicFramePr>
        <p:xfrm>
          <a:off x="3048000" y="2913742"/>
          <a:ext cx="11963400" cy="6293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9761300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3732C1A-2E7F-D611-3652-62544242F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724" y="2422103"/>
            <a:ext cx="7587575" cy="6804447"/>
          </a:xfrm>
          <a:prstGeom prst="rect">
            <a:avLst/>
          </a:prstGeom>
        </p:spPr>
      </p:pic>
      <p:sp>
        <p:nvSpPr>
          <p:cNvPr id="2" name="Freeform 2"/>
          <p:cNvSpPr/>
          <p:nvPr/>
        </p:nvSpPr>
        <p:spPr>
          <a:xfrm>
            <a:off x="0" y="2180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470814" y="1883494"/>
            <a:ext cx="7145463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48"/>
              </a:lnSpc>
            </a:pPr>
            <a:r>
              <a:rPr lang="en-US" sz="9600" dirty="0">
                <a:solidFill>
                  <a:srgbClr val="A2D668"/>
                </a:solidFill>
                <a:latin typeface="Anonymous Pro"/>
                <a:ea typeface="Anonymous Pro"/>
                <a:cs typeface="Anonymous Pro"/>
                <a:sym typeface="Anonymous Pro"/>
              </a:rPr>
              <a:t>ABOUT HTML</a:t>
            </a:r>
            <a:endParaRPr lang="en-US" sz="9600" dirty="0">
              <a:solidFill>
                <a:srgbClr val="C1FF72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12316" y="4000501"/>
            <a:ext cx="6564884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99FF98"/>
                </a:solidFill>
                <a:latin typeface="Anonymous Pro"/>
                <a:ea typeface="Anonymous Pro"/>
                <a:cs typeface="Anonymous Pro"/>
                <a:sym typeface="Anonymous Pro"/>
              </a:rPr>
              <a:t>HTML (Hyper Text Markup Language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99FF98"/>
                </a:solidFill>
                <a:latin typeface="Anonymous Pro"/>
                <a:ea typeface="Anonymous Pro"/>
                <a:cs typeface="Anonymous Pro"/>
                <a:sym typeface="Anonymous Pro"/>
              </a:rPr>
              <a:t>The standard language for creating web pages.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99FF98"/>
                </a:solidFill>
                <a:latin typeface="Anonymous Pro"/>
                <a:ea typeface="Anonymous Pro"/>
                <a:cs typeface="Anonymous Pro"/>
                <a:sym typeface="Anonymous Pro"/>
              </a:rPr>
              <a:t>Define structure of web pages like Headings paragraphs, images, videos and all the other structures.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163C9ED1-C1FB-80CF-BB5B-EED87C27A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886A6FF1-C456-9548-1903-47B28B21805A}"/>
              </a:ext>
            </a:extLst>
          </p:cNvPr>
          <p:cNvSpPr/>
          <p:nvPr/>
        </p:nvSpPr>
        <p:spPr>
          <a:xfrm>
            <a:off x="911562" y="3307222"/>
            <a:ext cx="7848600" cy="5594799"/>
          </a:xfrm>
          <a:custGeom>
            <a:avLst/>
            <a:gdLst/>
            <a:ahLst/>
            <a:cxnLst/>
            <a:rect l="l" t="t" r="r" b="b"/>
            <a:pathLst>
              <a:path w="6910835" h="5189409">
                <a:moveTo>
                  <a:pt x="0" y="0"/>
                </a:moveTo>
                <a:lnTo>
                  <a:pt x="6910835" y="0"/>
                </a:lnTo>
                <a:lnTo>
                  <a:pt x="6910835" y="5189409"/>
                </a:lnTo>
                <a:lnTo>
                  <a:pt x="0" y="5189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DBAEFECF-81DE-3AAA-D057-D84CCCBD0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8288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54E81E9-1931-B4C5-47A4-99067BC60EA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339" y="2992949"/>
            <a:ext cx="7587574" cy="54395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77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100DEC2C-5892-CB93-478F-F5E008326EB1}"/>
              </a:ext>
            </a:extLst>
          </p:cNvPr>
          <p:cNvSpPr/>
          <p:nvPr/>
        </p:nvSpPr>
        <p:spPr>
          <a:xfrm>
            <a:off x="609600" y="3160948"/>
            <a:ext cx="8382000" cy="5410200"/>
          </a:xfrm>
          <a:custGeom>
            <a:avLst/>
            <a:gdLst/>
            <a:ahLst/>
            <a:cxnLst/>
            <a:rect l="l" t="t" r="r" b="b"/>
            <a:pathLst>
              <a:path w="6910835" h="5189409">
                <a:moveTo>
                  <a:pt x="0" y="0"/>
                </a:moveTo>
                <a:lnTo>
                  <a:pt x="6910835" y="0"/>
                </a:lnTo>
                <a:lnTo>
                  <a:pt x="6910835" y="5189409"/>
                </a:lnTo>
                <a:lnTo>
                  <a:pt x="0" y="51894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effectLst/>
              <a:highlight>
                <a:srgbClr val="E7E8EA"/>
              </a:highlight>
              <a:latin typeface="Arial" panose="020B0604020202020204" pitchFamily="34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374571" y="785366"/>
            <a:ext cx="11582399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48"/>
              </a:lnSpc>
            </a:pPr>
            <a:r>
              <a:rPr lang="en-US" sz="9600" dirty="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STRUCTURE OF HTML</a:t>
            </a:r>
          </a:p>
        </p:txBody>
      </p:sp>
      <p:graphicFrame>
        <p:nvGraphicFramePr>
          <p:cNvPr id="7" name="Content Placeholder 13">
            <a:extLst>
              <a:ext uri="{FF2B5EF4-FFF2-40B4-BE49-F238E27FC236}">
                <a16:creationId xmlns:a16="http://schemas.microsoft.com/office/drawing/2014/main" id="{3D9B04EA-84DA-2C45-64BB-FA608E3930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547729"/>
              </p:ext>
            </p:extLst>
          </p:nvPr>
        </p:nvGraphicFramePr>
        <p:xfrm>
          <a:off x="1219200" y="3692996"/>
          <a:ext cx="7467600" cy="43461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532475404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298466058"/>
                    </a:ext>
                  </a:extLst>
                </a:gridCol>
              </a:tblGrid>
              <a:tr h="794535">
                <a:tc>
                  <a:txBody>
                    <a:bodyPr/>
                    <a:lstStyle/>
                    <a:p>
                      <a:r>
                        <a:rPr lang="en-US" sz="2800" baseline="0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/>
                        <a:t>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535675"/>
                  </a:ext>
                </a:extLst>
              </a:tr>
              <a:tr h="794535">
                <a:tc>
                  <a:txBody>
                    <a:bodyPr/>
                    <a:lstStyle/>
                    <a:p>
                      <a:r>
                        <a:rPr lang="en-US" sz="2800" baseline="0" dirty="0"/>
                        <a:t>&lt;!DOCTYPE html&gt;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/>
                        <a:t>Declares document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74733"/>
                  </a:ext>
                </a:extLst>
              </a:tr>
              <a:tr h="794535">
                <a:tc>
                  <a:txBody>
                    <a:bodyPr/>
                    <a:lstStyle/>
                    <a:p>
                      <a:r>
                        <a:rPr lang="en-US" sz="2800" baseline="0" dirty="0"/>
                        <a:t>&lt;html&gt;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/>
                        <a:t>Root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133531"/>
                  </a:ext>
                </a:extLst>
              </a:tr>
              <a:tr h="794535">
                <a:tc>
                  <a:txBody>
                    <a:bodyPr/>
                    <a:lstStyle/>
                    <a:p>
                      <a:r>
                        <a:rPr lang="en-US" sz="2800" baseline="0" dirty="0"/>
                        <a:t>&lt;head&gt;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/>
                        <a:t>Define head 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984014"/>
                  </a:ext>
                </a:extLst>
              </a:tr>
              <a:tr h="1167965">
                <a:tc>
                  <a:txBody>
                    <a:bodyPr/>
                    <a:lstStyle/>
                    <a:p>
                      <a:r>
                        <a:rPr lang="en-US" sz="2800" baseline="0" dirty="0"/>
                        <a:t>&lt;body&gt;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/>
                        <a:t>Content to display on web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270850"/>
                  </a:ext>
                </a:extLst>
              </a:tr>
            </a:tbl>
          </a:graphicData>
        </a:graphic>
      </p:graphicFrame>
      <p:pic>
        <p:nvPicPr>
          <p:cNvPr id="9" name="Content Placeholder 20">
            <a:extLst>
              <a:ext uri="{FF2B5EF4-FFF2-40B4-BE49-F238E27FC236}">
                <a16:creationId xmlns:a16="http://schemas.microsoft.com/office/drawing/2014/main" id="{8186FF61-BA88-FBD1-250D-0FB24B3B7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1213" y="3467101"/>
            <a:ext cx="8529164" cy="4572000"/>
          </a:xfrm>
          <a:prstGeom prst="roundRect">
            <a:avLst>
              <a:gd name="adj" fmla="val 1430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73788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6790" y="2131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29434" y="3453153"/>
            <a:ext cx="7848600" cy="5594799"/>
          </a:xfrm>
          <a:custGeom>
            <a:avLst/>
            <a:gdLst/>
            <a:ahLst/>
            <a:cxnLst/>
            <a:rect l="l" t="t" r="r" b="b"/>
            <a:pathLst>
              <a:path w="6910835" h="5189409">
                <a:moveTo>
                  <a:pt x="0" y="0"/>
                </a:moveTo>
                <a:lnTo>
                  <a:pt x="6910835" y="0"/>
                </a:lnTo>
                <a:lnTo>
                  <a:pt x="6910835" y="5189409"/>
                </a:lnTo>
                <a:lnTo>
                  <a:pt x="0" y="51894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457210" y="1239048"/>
            <a:ext cx="15240000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48"/>
              </a:lnSpc>
            </a:pPr>
            <a:r>
              <a:rPr lang="en-US" sz="9600" dirty="0">
                <a:solidFill>
                  <a:srgbClr val="A2D668"/>
                </a:solidFill>
                <a:latin typeface="Anonymous Pro"/>
                <a:ea typeface="Anonymous Pro"/>
                <a:cs typeface="Anonymous Pro"/>
                <a:sym typeface="Anonymous Pro"/>
              </a:rPr>
              <a:t>HEADING AND PARAGRAPHS</a:t>
            </a:r>
            <a:endParaRPr lang="en-US" sz="9600" dirty="0">
              <a:solidFill>
                <a:srgbClr val="C1FF72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40880" y="3803650"/>
            <a:ext cx="6179119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endParaRPr lang="en-US" sz="3600" dirty="0">
              <a:solidFill>
                <a:srgbClr val="ADDB7B"/>
              </a:solidFill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163C9ED1-C1FB-80CF-BB5B-EED87C27A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DBAEFECF-81DE-3AAA-D057-D84CCCBD0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8288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44F730-467A-150A-F5B6-7F755D56AAD9}"/>
              </a:ext>
            </a:extLst>
          </p:cNvPr>
          <p:cNvSpPr txBox="1"/>
          <p:nvPr/>
        </p:nvSpPr>
        <p:spPr>
          <a:xfrm>
            <a:off x="1219200" y="3924300"/>
            <a:ext cx="64007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solidFill>
                  <a:srgbClr val="99FF98"/>
                </a:solidFill>
              </a:rPr>
              <a:t>Headings</a:t>
            </a:r>
          </a:p>
          <a:p>
            <a:pPr algn="just"/>
            <a:r>
              <a:rPr lang="en-US" sz="3600" dirty="0">
                <a:solidFill>
                  <a:srgbClr val="99FF98"/>
                </a:solidFill>
              </a:rPr>
              <a:t>• Different heading tags from &lt;h1&gt; to &lt;h6&gt;</a:t>
            </a:r>
          </a:p>
          <a:p>
            <a:pPr algn="just"/>
            <a:r>
              <a:rPr lang="en-US" sz="3600" b="1" dirty="0">
                <a:solidFill>
                  <a:srgbClr val="99FF98"/>
                </a:solidFill>
              </a:rPr>
              <a:t>Paragraphs</a:t>
            </a:r>
          </a:p>
          <a:p>
            <a:pPr algn="just"/>
            <a:r>
              <a:rPr lang="en-US" sz="3600" dirty="0">
                <a:solidFill>
                  <a:srgbClr val="99FF98"/>
                </a:solidFill>
              </a:rPr>
              <a:t>• Creating paragraphs using &lt;p&gt;</a:t>
            </a:r>
          </a:p>
          <a:p>
            <a:pPr algn="just"/>
            <a:r>
              <a:rPr lang="en-US" sz="3600" b="1" dirty="0">
                <a:solidFill>
                  <a:srgbClr val="99FF98"/>
                </a:solidFill>
              </a:rPr>
              <a:t>Example:</a:t>
            </a:r>
          </a:p>
          <a:p>
            <a:pPr algn="just"/>
            <a:r>
              <a:rPr lang="en-US" sz="3600" dirty="0">
                <a:solidFill>
                  <a:srgbClr val="99FF98"/>
                </a:solidFill>
              </a:rPr>
              <a:t>&lt;h1&gt;This is a Heading&lt;/h1&gt;</a:t>
            </a:r>
          </a:p>
          <a:p>
            <a:pPr algn="just"/>
            <a:r>
              <a:rPr lang="en-US" sz="3600" dirty="0">
                <a:solidFill>
                  <a:srgbClr val="99FF98"/>
                </a:solidFill>
              </a:rPr>
              <a:t>&lt;p&gt;This is a paragraph.&lt;/p&gt;</a:t>
            </a:r>
          </a:p>
        </p:txBody>
      </p:sp>
      <p:pic>
        <p:nvPicPr>
          <p:cNvPr id="14" name="Content Placeholder 14">
            <a:extLst>
              <a:ext uri="{FF2B5EF4-FFF2-40B4-BE49-F238E27FC236}">
                <a16:creationId xmlns:a16="http://schemas.microsoft.com/office/drawing/2014/main" id="{86AFEB1F-53F5-114E-8492-48C9F85D4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672851"/>
            <a:ext cx="6897475" cy="5027212"/>
          </a:xfrm>
          <a:prstGeom prst="roundRect">
            <a:avLst>
              <a:gd name="adj" fmla="val 1054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2755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77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100DEC2C-5892-CB93-478F-F5E008326EB1}"/>
              </a:ext>
            </a:extLst>
          </p:cNvPr>
          <p:cNvSpPr/>
          <p:nvPr/>
        </p:nvSpPr>
        <p:spPr>
          <a:xfrm>
            <a:off x="381000" y="3372492"/>
            <a:ext cx="8469085" cy="5284509"/>
          </a:xfrm>
          <a:custGeom>
            <a:avLst/>
            <a:gdLst/>
            <a:ahLst/>
            <a:cxnLst/>
            <a:rect l="l" t="t" r="r" b="b"/>
            <a:pathLst>
              <a:path w="6910835" h="5189409">
                <a:moveTo>
                  <a:pt x="0" y="0"/>
                </a:moveTo>
                <a:lnTo>
                  <a:pt x="6910835" y="0"/>
                </a:lnTo>
                <a:lnTo>
                  <a:pt x="6910835" y="5189409"/>
                </a:lnTo>
                <a:lnTo>
                  <a:pt x="0" y="51894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5557156" y="697933"/>
            <a:ext cx="7217229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48"/>
              </a:lnSpc>
            </a:pPr>
            <a:r>
              <a:rPr lang="en-US" sz="9600" dirty="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HTML LINKS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41CEFD-661E-C76E-9CD6-4CBE729956F4}"/>
              </a:ext>
            </a:extLst>
          </p:cNvPr>
          <p:cNvSpPr txBox="1"/>
          <p:nvPr/>
        </p:nvSpPr>
        <p:spPr>
          <a:xfrm>
            <a:off x="1110342" y="4000500"/>
            <a:ext cx="7010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99FF98"/>
                </a:solidFill>
              </a:rPr>
              <a:t>Adding Links</a:t>
            </a:r>
          </a:p>
          <a:p>
            <a:r>
              <a:rPr lang="en-US" sz="3600" dirty="0">
                <a:solidFill>
                  <a:srgbClr val="99FF98"/>
                </a:solidFill>
              </a:rPr>
              <a:t>• Using &lt;a&gt; to create hyperlinks</a:t>
            </a:r>
          </a:p>
          <a:p>
            <a:pPr marL="0" indent="0">
              <a:buNone/>
            </a:pPr>
            <a:endParaRPr lang="en-US" sz="3600" dirty="0">
              <a:solidFill>
                <a:srgbClr val="99FF98"/>
              </a:solidFill>
            </a:endParaRPr>
          </a:p>
          <a:p>
            <a:r>
              <a:rPr lang="en-US" sz="3600" b="1" dirty="0">
                <a:solidFill>
                  <a:srgbClr val="99FF98"/>
                </a:solidFill>
              </a:rPr>
              <a:t>Example:</a:t>
            </a:r>
          </a:p>
          <a:p>
            <a:r>
              <a:rPr lang="en-US" sz="3600" dirty="0">
                <a:solidFill>
                  <a:srgbClr val="99FF98"/>
                </a:solidFill>
              </a:rPr>
              <a:t>&lt;a </a:t>
            </a:r>
            <a:r>
              <a:rPr lang="en-US" sz="3600" dirty="0" err="1">
                <a:solidFill>
                  <a:srgbClr val="99FF98"/>
                </a:solidFill>
              </a:rPr>
              <a:t>href</a:t>
            </a:r>
            <a:r>
              <a:rPr lang="en-US" sz="3600" dirty="0">
                <a:solidFill>
                  <a:srgbClr val="99FF98"/>
                </a:solidFill>
              </a:rPr>
              <a:t>='https://www.example.com'&gt;Visit Example&lt;/a&gt;</a:t>
            </a:r>
          </a:p>
          <a:p>
            <a:endParaRPr lang="en-US" sz="3600" dirty="0">
              <a:solidFill>
                <a:srgbClr val="99FF98"/>
              </a:solidFill>
            </a:endParaRPr>
          </a:p>
        </p:txBody>
      </p:sp>
      <p:pic>
        <p:nvPicPr>
          <p:cNvPr id="15" name="Content Placeholder 5">
            <a:extLst>
              <a:ext uri="{FF2B5EF4-FFF2-40B4-BE49-F238E27FC236}">
                <a16:creationId xmlns:a16="http://schemas.microsoft.com/office/drawing/2014/main" id="{8B0D2AE9-FFCC-D3FE-0535-CB593E8E6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9314" y="3619500"/>
            <a:ext cx="8488180" cy="4800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0708739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088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5410200" y="864064"/>
            <a:ext cx="7826829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48"/>
              </a:lnSpc>
            </a:pPr>
            <a:r>
              <a:rPr lang="en-US" sz="9600" dirty="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HTML IMAGES</a:t>
            </a:r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B01A7DA6-7163-998A-4B37-3A565A7B6F92}"/>
              </a:ext>
            </a:extLst>
          </p:cNvPr>
          <p:cNvSpPr/>
          <p:nvPr/>
        </p:nvSpPr>
        <p:spPr>
          <a:xfrm>
            <a:off x="533400" y="3467100"/>
            <a:ext cx="7848600" cy="5410200"/>
          </a:xfrm>
          <a:custGeom>
            <a:avLst/>
            <a:gdLst/>
            <a:ahLst/>
            <a:cxnLst/>
            <a:rect l="l" t="t" r="r" b="b"/>
            <a:pathLst>
              <a:path w="6910835" h="5189409">
                <a:moveTo>
                  <a:pt x="0" y="0"/>
                </a:moveTo>
                <a:lnTo>
                  <a:pt x="6910835" y="0"/>
                </a:lnTo>
                <a:lnTo>
                  <a:pt x="6910835" y="5189409"/>
                </a:lnTo>
                <a:lnTo>
                  <a:pt x="0" y="51894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C3DD9-F5BD-DD4D-3DB3-BF981F3BE432}"/>
              </a:ext>
            </a:extLst>
          </p:cNvPr>
          <p:cNvSpPr txBox="1"/>
          <p:nvPr/>
        </p:nvSpPr>
        <p:spPr>
          <a:xfrm>
            <a:off x="1295400" y="3910042"/>
            <a:ext cx="6858000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solidFill>
                  <a:srgbClr val="99FF98"/>
                </a:solidFill>
              </a:rPr>
              <a:t>Embedding Images</a:t>
            </a:r>
          </a:p>
          <a:p>
            <a:pPr algn="just"/>
            <a:r>
              <a:rPr lang="en-US" sz="3600" dirty="0">
                <a:solidFill>
                  <a:srgbClr val="99FF98"/>
                </a:solidFill>
              </a:rPr>
              <a:t>• Using &lt;</a:t>
            </a:r>
            <a:r>
              <a:rPr lang="en-US" sz="3600" dirty="0" err="1">
                <a:solidFill>
                  <a:srgbClr val="99FF98"/>
                </a:solidFill>
              </a:rPr>
              <a:t>img</a:t>
            </a:r>
            <a:r>
              <a:rPr lang="en-US" sz="3600" dirty="0">
                <a:solidFill>
                  <a:srgbClr val="99FF98"/>
                </a:solidFill>
              </a:rPr>
              <a:t>&gt; tag and attributes like </a:t>
            </a:r>
            <a:r>
              <a:rPr lang="en-US" sz="3600" dirty="0" err="1">
                <a:solidFill>
                  <a:srgbClr val="99FF98"/>
                </a:solidFill>
              </a:rPr>
              <a:t>src</a:t>
            </a:r>
            <a:r>
              <a:rPr lang="en-US" sz="3600" dirty="0">
                <a:solidFill>
                  <a:srgbClr val="99FF98"/>
                </a:solidFill>
              </a:rPr>
              <a:t>, alt</a:t>
            </a:r>
          </a:p>
          <a:p>
            <a:pPr algn="just"/>
            <a:endParaRPr lang="en-US" sz="3600" dirty="0">
              <a:solidFill>
                <a:srgbClr val="99FF98"/>
              </a:solidFill>
            </a:endParaRPr>
          </a:p>
          <a:p>
            <a:pPr algn="just"/>
            <a:r>
              <a:rPr lang="en-US" sz="3600" b="1" dirty="0">
                <a:solidFill>
                  <a:srgbClr val="99FF98"/>
                </a:solidFill>
              </a:rPr>
              <a:t>Example:</a:t>
            </a:r>
          </a:p>
          <a:p>
            <a:pPr algn="just"/>
            <a:r>
              <a:rPr lang="en-US" sz="3600" dirty="0">
                <a:solidFill>
                  <a:srgbClr val="99FF98"/>
                </a:solidFill>
              </a:rPr>
              <a:t>&lt;</a:t>
            </a:r>
            <a:r>
              <a:rPr lang="en-US" sz="3600" dirty="0" err="1">
                <a:solidFill>
                  <a:srgbClr val="99FF98"/>
                </a:solidFill>
              </a:rPr>
              <a:t>img</a:t>
            </a:r>
            <a:r>
              <a:rPr lang="en-US" sz="3600" dirty="0">
                <a:solidFill>
                  <a:srgbClr val="99FF98"/>
                </a:solidFill>
              </a:rPr>
              <a:t> </a:t>
            </a:r>
            <a:r>
              <a:rPr lang="en-US" sz="3600" dirty="0" err="1">
                <a:solidFill>
                  <a:srgbClr val="99FF98"/>
                </a:solidFill>
              </a:rPr>
              <a:t>src</a:t>
            </a:r>
            <a:r>
              <a:rPr lang="en-US" sz="3600" dirty="0">
                <a:solidFill>
                  <a:srgbClr val="99FF98"/>
                </a:solidFill>
              </a:rPr>
              <a:t>='image.jpg' alt='My Image'&gt;</a:t>
            </a:r>
          </a:p>
          <a:p>
            <a:pPr algn="just"/>
            <a:endParaRPr lang="en-US" sz="3600" dirty="0">
              <a:solidFill>
                <a:srgbClr val="99FF98"/>
              </a:solidFill>
            </a:endParaRPr>
          </a:p>
        </p:txBody>
      </p:sp>
      <p:pic>
        <p:nvPicPr>
          <p:cNvPr id="18" name="Content Placeholder 5">
            <a:extLst>
              <a:ext uri="{FF2B5EF4-FFF2-40B4-BE49-F238E27FC236}">
                <a16:creationId xmlns:a16="http://schemas.microsoft.com/office/drawing/2014/main" id="{47672A9E-921C-279B-9925-68536BF80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7011" y="3998813"/>
            <a:ext cx="8619778" cy="4346772"/>
          </a:xfrm>
          <a:prstGeom prst="roundRect">
            <a:avLst>
              <a:gd name="adj" fmla="val 1272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339919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088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5410200" y="864064"/>
            <a:ext cx="7826829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48"/>
              </a:lnSpc>
            </a:pPr>
            <a:r>
              <a:rPr lang="en-US" sz="9600" dirty="0">
                <a:solidFill>
                  <a:srgbClr val="C1FF72"/>
                </a:solidFill>
                <a:latin typeface="Anonymous Pro"/>
                <a:ea typeface="Anonymous Pro"/>
                <a:cs typeface="Anonymous Pro"/>
                <a:sym typeface="Anonymous Pro"/>
              </a:rPr>
              <a:t>HTML VIDEOS</a:t>
            </a:r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B01A7DA6-7163-998A-4B37-3A565A7B6F92}"/>
              </a:ext>
            </a:extLst>
          </p:cNvPr>
          <p:cNvSpPr/>
          <p:nvPr/>
        </p:nvSpPr>
        <p:spPr>
          <a:xfrm>
            <a:off x="533400" y="3467100"/>
            <a:ext cx="7848600" cy="5410200"/>
          </a:xfrm>
          <a:custGeom>
            <a:avLst/>
            <a:gdLst/>
            <a:ahLst/>
            <a:cxnLst/>
            <a:rect l="l" t="t" r="r" b="b"/>
            <a:pathLst>
              <a:path w="6910835" h="5189409">
                <a:moveTo>
                  <a:pt x="0" y="0"/>
                </a:moveTo>
                <a:lnTo>
                  <a:pt x="6910835" y="0"/>
                </a:lnTo>
                <a:lnTo>
                  <a:pt x="6910835" y="5189409"/>
                </a:lnTo>
                <a:lnTo>
                  <a:pt x="0" y="51894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3C3DD9-F5BD-DD4D-3DB3-BF981F3BE432}"/>
              </a:ext>
            </a:extLst>
          </p:cNvPr>
          <p:cNvSpPr txBox="1"/>
          <p:nvPr/>
        </p:nvSpPr>
        <p:spPr>
          <a:xfrm>
            <a:off x="1295400" y="3910042"/>
            <a:ext cx="6858000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solidFill>
                  <a:srgbClr val="99FF98"/>
                </a:solidFill>
              </a:rPr>
              <a:t>Embedding Videos</a:t>
            </a:r>
          </a:p>
          <a:p>
            <a:pPr algn="just"/>
            <a:r>
              <a:rPr lang="en-US" sz="3600" dirty="0">
                <a:solidFill>
                  <a:srgbClr val="99FF98"/>
                </a:solidFill>
              </a:rPr>
              <a:t>• Using &lt;video&gt; and attributes like controls, autoplay</a:t>
            </a:r>
          </a:p>
          <a:p>
            <a:pPr algn="just"/>
            <a:r>
              <a:rPr lang="en-US" sz="3600" b="1" dirty="0">
                <a:solidFill>
                  <a:srgbClr val="99FF98"/>
                </a:solidFill>
              </a:rPr>
              <a:t>Example:</a:t>
            </a:r>
          </a:p>
          <a:p>
            <a:pPr algn="just"/>
            <a:r>
              <a:rPr lang="en-US" sz="3600" dirty="0">
                <a:solidFill>
                  <a:srgbClr val="99FF98"/>
                </a:solidFill>
              </a:rPr>
              <a:t>&lt;video controls&gt;</a:t>
            </a:r>
          </a:p>
          <a:p>
            <a:pPr algn="just"/>
            <a:r>
              <a:rPr lang="en-US" sz="3600" dirty="0">
                <a:solidFill>
                  <a:srgbClr val="99FF98"/>
                </a:solidFill>
              </a:rPr>
              <a:t>  &lt;source </a:t>
            </a:r>
            <a:r>
              <a:rPr lang="en-US" sz="3600" dirty="0" err="1">
                <a:solidFill>
                  <a:srgbClr val="99FF98"/>
                </a:solidFill>
              </a:rPr>
              <a:t>src</a:t>
            </a:r>
            <a:r>
              <a:rPr lang="en-US" sz="3600" dirty="0">
                <a:solidFill>
                  <a:srgbClr val="99FF98"/>
                </a:solidFill>
              </a:rPr>
              <a:t>='video.mp4' type='video/mp4'&gt;</a:t>
            </a:r>
          </a:p>
          <a:p>
            <a:pPr algn="just"/>
            <a:r>
              <a:rPr lang="en-US" sz="3600" dirty="0">
                <a:solidFill>
                  <a:srgbClr val="99FF98"/>
                </a:solidFill>
              </a:rPr>
              <a:t>&lt;/video&gt;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B8E682-AF98-4CAA-988A-D27C2C4D9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0494" y="3792120"/>
            <a:ext cx="7716327" cy="44755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8428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1642</TotalTime>
  <Words>563</Words>
  <Application>Microsoft Office PowerPoint</Application>
  <PresentationFormat>Custom</PresentationFormat>
  <Paragraphs>107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Wingdings</vt:lpstr>
      <vt:lpstr>Anonymous Pro</vt:lpstr>
      <vt:lpstr>Arial</vt:lpstr>
      <vt:lpstr>Calibri</vt:lpstr>
      <vt:lpstr>Aptos</vt:lpstr>
      <vt:lpstr>Office Theme</vt:lpstr>
      <vt:lpstr>PowerPoint Presentation</vt:lpstr>
      <vt:lpstr>PowerPoint Presentation</vt:lpstr>
      <vt:lpstr>Hierarchy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and Black Modern Futuristic Technology Presentation</dc:title>
  <cp:lastModifiedBy>Musawar Sayed</cp:lastModifiedBy>
  <cp:revision>5</cp:revision>
  <dcterms:created xsi:type="dcterms:W3CDTF">2006-08-16T00:00:00Z</dcterms:created>
  <dcterms:modified xsi:type="dcterms:W3CDTF">2024-10-31T06:17:50Z</dcterms:modified>
  <dc:identifier>DAGUla_-5ZM</dc:identifier>
</cp:coreProperties>
</file>