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F39EC-ED64-4516-AC49-71CA577A04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7C69E-1731-459F-8960-F0AF26324D4E}">
      <dgm:prSet phldrT="[Text]"/>
      <dgm:spPr/>
      <dgm:t>
        <a:bodyPr/>
        <a:lstStyle/>
        <a:p>
          <a:r>
            <a:rPr lang="en-US" dirty="0"/>
            <a:t>Web </a:t>
          </a:r>
          <a:r>
            <a:rPr lang="en-US" dirty="0" err="1"/>
            <a:t>developement</a:t>
          </a:r>
          <a:endParaRPr lang="en-US" dirty="0"/>
        </a:p>
      </dgm:t>
    </dgm:pt>
    <dgm:pt modelId="{284FAF15-12EC-4E05-BA61-55EBE0CA9B61}" type="parTrans" cxnId="{73EE9AE3-CEFC-4CDF-B173-E7C6C794E711}">
      <dgm:prSet/>
      <dgm:spPr/>
      <dgm:t>
        <a:bodyPr/>
        <a:lstStyle/>
        <a:p>
          <a:endParaRPr lang="en-US"/>
        </a:p>
      </dgm:t>
    </dgm:pt>
    <dgm:pt modelId="{F78C65CB-034C-48CE-9762-0FAFF3C999A9}" type="sibTrans" cxnId="{73EE9AE3-CEFC-4CDF-B173-E7C6C794E711}">
      <dgm:prSet/>
      <dgm:spPr/>
      <dgm:t>
        <a:bodyPr/>
        <a:lstStyle/>
        <a:p>
          <a:endParaRPr lang="en-US"/>
        </a:p>
      </dgm:t>
    </dgm:pt>
    <dgm:pt modelId="{B64D99D3-9FB7-4B57-B92D-0D1721E5B895}">
      <dgm:prSet phldrT="[Text]"/>
      <dgm:spPr/>
      <dgm:t>
        <a:bodyPr/>
        <a:lstStyle/>
        <a:p>
          <a:r>
            <a:rPr lang="en-US" dirty="0"/>
            <a:t>Front-end</a:t>
          </a:r>
        </a:p>
      </dgm:t>
    </dgm:pt>
    <dgm:pt modelId="{10DAA1AE-5F8E-4719-802E-91B6052497BC}" type="parTrans" cxnId="{96897244-0965-485C-902C-879300CA883E}">
      <dgm:prSet/>
      <dgm:spPr/>
      <dgm:t>
        <a:bodyPr/>
        <a:lstStyle/>
        <a:p>
          <a:endParaRPr lang="en-US"/>
        </a:p>
      </dgm:t>
    </dgm:pt>
    <dgm:pt modelId="{167D986C-728C-4474-8AE7-D42D337BD4BD}" type="sibTrans" cxnId="{96897244-0965-485C-902C-879300CA883E}">
      <dgm:prSet/>
      <dgm:spPr/>
      <dgm:t>
        <a:bodyPr/>
        <a:lstStyle/>
        <a:p>
          <a:endParaRPr lang="en-US"/>
        </a:p>
      </dgm:t>
    </dgm:pt>
    <dgm:pt modelId="{9D63989D-CE69-45EF-B8B5-0F2BB321249F}">
      <dgm:prSet phldrT="[Text]"/>
      <dgm:spPr/>
      <dgm:t>
        <a:bodyPr/>
        <a:lstStyle/>
        <a:p>
          <a:r>
            <a:rPr lang="en-US" dirty="0"/>
            <a:t>HTML(structure)</a:t>
          </a:r>
        </a:p>
      </dgm:t>
    </dgm:pt>
    <dgm:pt modelId="{5E899044-F32A-4E9D-A72E-24B07F6A31FE}" type="parTrans" cxnId="{DFCE07FE-1089-47EA-B127-0BBCC4B26D03}">
      <dgm:prSet/>
      <dgm:spPr/>
      <dgm:t>
        <a:bodyPr/>
        <a:lstStyle/>
        <a:p>
          <a:endParaRPr lang="en-US"/>
        </a:p>
      </dgm:t>
    </dgm:pt>
    <dgm:pt modelId="{854D3468-C99A-48B9-87F3-AFA8280AE8C4}" type="sibTrans" cxnId="{DFCE07FE-1089-47EA-B127-0BBCC4B26D03}">
      <dgm:prSet/>
      <dgm:spPr/>
      <dgm:t>
        <a:bodyPr/>
        <a:lstStyle/>
        <a:p>
          <a:endParaRPr lang="en-US"/>
        </a:p>
      </dgm:t>
    </dgm:pt>
    <dgm:pt modelId="{6E327F1B-2559-4C31-9EF6-9720376A0087}">
      <dgm:prSet phldrT="[Text]"/>
      <dgm:spPr/>
      <dgm:t>
        <a:bodyPr/>
        <a:lstStyle/>
        <a:p>
          <a:r>
            <a:rPr lang="en-US" dirty="0"/>
            <a:t>CSS (Design)</a:t>
          </a:r>
        </a:p>
      </dgm:t>
    </dgm:pt>
    <dgm:pt modelId="{49655019-5492-41AA-8715-2E4E4C53509A}" type="parTrans" cxnId="{23C67CDC-439C-4D9C-87BA-DEE617993193}">
      <dgm:prSet/>
      <dgm:spPr/>
      <dgm:t>
        <a:bodyPr/>
        <a:lstStyle/>
        <a:p>
          <a:endParaRPr lang="en-US"/>
        </a:p>
      </dgm:t>
    </dgm:pt>
    <dgm:pt modelId="{AC527824-1B8B-43FA-BD02-D2706281F648}" type="sibTrans" cxnId="{23C67CDC-439C-4D9C-87BA-DEE617993193}">
      <dgm:prSet/>
      <dgm:spPr/>
      <dgm:t>
        <a:bodyPr/>
        <a:lstStyle/>
        <a:p>
          <a:endParaRPr lang="en-US"/>
        </a:p>
      </dgm:t>
    </dgm:pt>
    <dgm:pt modelId="{40434A93-65D8-430E-8709-769DAC81C8EA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9A6A978D-93CE-4C5C-AD5D-FA49467BDE31}" type="parTrans" cxnId="{697E9824-7B6A-42AA-AEF7-AD7908139590}">
      <dgm:prSet/>
      <dgm:spPr/>
      <dgm:t>
        <a:bodyPr/>
        <a:lstStyle/>
        <a:p>
          <a:endParaRPr lang="en-US"/>
        </a:p>
      </dgm:t>
    </dgm:pt>
    <dgm:pt modelId="{DEFAADC9-57B0-45E3-B3DA-6EB4F063B9A7}" type="sibTrans" cxnId="{697E9824-7B6A-42AA-AEF7-AD7908139590}">
      <dgm:prSet/>
      <dgm:spPr/>
      <dgm:t>
        <a:bodyPr/>
        <a:lstStyle/>
        <a:p>
          <a:endParaRPr lang="en-US"/>
        </a:p>
      </dgm:t>
    </dgm:pt>
    <dgm:pt modelId="{2CF17C8F-1ADD-44F1-B8ED-D226E972B460}">
      <dgm:prSet phldrT="[Text]"/>
      <dgm:spPr/>
      <dgm:t>
        <a:bodyPr/>
        <a:lstStyle/>
        <a:p>
          <a:r>
            <a:rPr lang="en-US" dirty="0"/>
            <a:t>Node.js</a:t>
          </a:r>
        </a:p>
      </dgm:t>
    </dgm:pt>
    <dgm:pt modelId="{D8574B90-1DA6-4817-A335-41E6B050DC61}" type="parTrans" cxnId="{3B07692D-6148-4A18-B41F-473593CA282B}">
      <dgm:prSet/>
      <dgm:spPr/>
      <dgm:t>
        <a:bodyPr/>
        <a:lstStyle/>
        <a:p>
          <a:endParaRPr lang="en-US"/>
        </a:p>
      </dgm:t>
    </dgm:pt>
    <dgm:pt modelId="{A5BB2056-5251-4CBB-BEDF-20F19048B4F7}" type="sibTrans" cxnId="{3B07692D-6148-4A18-B41F-473593CA282B}">
      <dgm:prSet/>
      <dgm:spPr/>
      <dgm:t>
        <a:bodyPr/>
        <a:lstStyle/>
        <a:p>
          <a:endParaRPr lang="en-US"/>
        </a:p>
      </dgm:t>
    </dgm:pt>
    <dgm:pt modelId="{8BFB13B7-0FCC-41EF-B053-82DC47EAFE25}">
      <dgm:prSet phldrT="[Text]"/>
      <dgm:spPr/>
      <dgm:t>
        <a:bodyPr/>
        <a:lstStyle/>
        <a:p>
          <a:r>
            <a:rPr lang="en-US" dirty="0"/>
            <a:t>JavaScript (brain/Functioning)</a:t>
          </a:r>
        </a:p>
      </dgm:t>
    </dgm:pt>
    <dgm:pt modelId="{47A00E66-1781-49C4-92C8-CF40CE1D8262}" type="parTrans" cxnId="{2C398CBB-530C-4317-A267-D72B369D37E1}">
      <dgm:prSet/>
      <dgm:spPr/>
      <dgm:t>
        <a:bodyPr/>
        <a:lstStyle/>
        <a:p>
          <a:endParaRPr lang="en-US"/>
        </a:p>
      </dgm:t>
    </dgm:pt>
    <dgm:pt modelId="{CF45A11E-90F3-4DA8-878E-E53B163AFE95}" type="sibTrans" cxnId="{2C398CBB-530C-4317-A267-D72B369D37E1}">
      <dgm:prSet/>
      <dgm:spPr/>
      <dgm:t>
        <a:bodyPr/>
        <a:lstStyle/>
        <a:p>
          <a:endParaRPr lang="en-US"/>
        </a:p>
      </dgm:t>
    </dgm:pt>
    <dgm:pt modelId="{7A41D819-EC9F-42D5-8596-4604850365F5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AEF4AB98-B7AD-4B4A-9E2C-4F5EADFC8CF6}" type="parTrans" cxnId="{A28A257E-066B-41AF-835F-D38320D8C999}">
      <dgm:prSet/>
      <dgm:spPr/>
      <dgm:t>
        <a:bodyPr/>
        <a:lstStyle/>
        <a:p>
          <a:endParaRPr lang="en-US"/>
        </a:p>
      </dgm:t>
    </dgm:pt>
    <dgm:pt modelId="{68B67E23-7CAB-4E5D-9422-A958B74A58E4}" type="sibTrans" cxnId="{A28A257E-066B-41AF-835F-D38320D8C999}">
      <dgm:prSet/>
      <dgm:spPr/>
      <dgm:t>
        <a:bodyPr/>
        <a:lstStyle/>
        <a:p>
          <a:endParaRPr lang="en-US"/>
        </a:p>
      </dgm:t>
    </dgm:pt>
    <dgm:pt modelId="{D8764DEB-10DC-4777-AD96-768C145FB2DA}" type="pres">
      <dgm:prSet presAssocID="{219F39EC-ED64-4516-AC49-71CA577A04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5DD7E3-90EA-43F9-8E99-B2C409F3785D}" type="pres">
      <dgm:prSet presAssocID="{FDA7C69E-1731-459F-8960-F0AF26324D4E}" presName="root1" presStyleCnt="0"/>
      <dgm:spPr/>
    </dgm:pt>
    <dgm:pt modelId="{4913B1A6-3DD1-45EE-A519-773F79E4D7AB}" type="pres">
      <dgm:prSet presAssocID="{FDA7C69E-1731-459F-8960-F0AF26324D4E}" presName="LevelOneTextNode" presStyleLbl="node0" presStyleIdx="0" presStyleCnt="1">
        <dgm:presLayoutVars>
          <dgm:chPref val="3"/>
        </dgm:presLayoutVars>
      </dgm:prSet>
      <dgm:spPr/>
    </dgm:pt>
    <dgm:pt modelId="{765BC7A9-3824-4400-8F92-0DB97BAD030D}" type="pres">
      <dgm:prSet presAssocID="{FDA7C69E-1731-459F-8960-F0AF26324D4E}" presName="level2hierChild" presStyleCnt="0"/>
      <dgm:spPr/>
    </dgm:pt>
    <dgm:pt modelId="{95226532-AC32-40AE-B60B-890F0A4B118C}" type="pres">
      <dgm:prSet presAssocID="{10DAA1AE-5F8E-4719-802E-91B6052497BC}" presName="conn2-1" presStyleLbl="parChTrans1D2" presStyleIdx="0" presStyleCnt="2"/>
      <dgm:spPr/>
    </dgm:pt>
    <dgm:pt modelId="{301440D3-5509-468E-8374-5FE183F6580E}" type="pres">
      <dgm:prSet presAssocID="{10DAA1AE-5F8E-4719-802E-91B6052497BC}" presName="connTx" presStyleLbl="parChTrans1D2" presStyleIdx="0" presStyleCnt="2"/>
      <dgm:spPr/>
    </dgm:pt>
    <dgm:pt modelId="{696073BE-1B09-4C76-BA8E-542E823DD2E7}" type="pres">
      <dgm:prSet presAssocID="{B64D99D3-9FB7-4B57-B92D-0D1721E5B895}" presName="root2" presStyleCnt="0"/>
      <dgm:spPr/>
    </dgm:pt>
    <dgm:pt modelId="{E4EAE531-110B-422B-909E-D04E875C4101}" type="pres">
      <dgm:prSet presAssocID="{B64D99D3-9FB7-4B57-B92D-0D1721E5B895}" presName="LevelTwoTextNode" presStyleLbl="node2" presStyleIdx="0" presStyleCnt="2">
        <dgm:presLayoutVars>
          <dgm:chPref val="3"/>
        </dgm:presLayoutVars>
      </dgm:prSet>
      <dgm:spPr/>
    </dgm:pt>
    <dgm:pt modelId="{191C70FC-EC23-4377-85A7-5369712CF16A}" type="pres">
      <dgm:prSet presAssocID="{B64D99D3-9FB7-4B57-B92D-0D1721E5B895}" presName="level3hierChild" presStyleCnt="0"/>
      <dgm:spPr/>
    </dgm:pt>
    <dgm:pt modelId="{053A6F76-B94E-4872-B29C-6D487C902828}" type="pres">
      <dgm:prSet presAssocID="{5E899044-F32A-4E9D-A72E-24B07F6A31FE}" presName="conn2-1" presStyleLbl="parChTrans1D3" presStyleIdx="0" presStyleCnt="5"/>
      <dgm:spPr/>
    </dgm:pt>
    <dgm:pt modelId="{1EB9876C-0075-4F87-9112-8CDE919C2655}" type="pres">
      <dgm:prSet presAssocID="{5E899044-F32A-4E9D-A72E-24B07F6A31FE}" presName="connTx" presStyleLbl="parChTrans1D3" presStyleIdx="0" presStyleCnt="5"/>
      <dgm:spPr/>
    </dgm:pt>
    <dgm:pt modelId="{AF5A04CF-BDCD-400D-B2AE-B209FC2306C8}" type="pres">
      <dgm:prSet presAssocID="{9D63989D-CE69-45EF-B8B5-0F2BB321249F}" presName="root2" presStyleCnt="0"/>
      <dgm:spPr/>
    </dgm:pt>
    <dgm:pt modelId="{D7D81DE2-3CCE-4BE9-B113-A199264D057D}" type="pres">
      <dgm:prSet presAssocID="{9D63989D-CE69-45EF-B8B5-0F2BB321249F}" presName="LevelTwoTextNode" presStyleLbl="node3" presStyleIdx="0" presStyleCnt="5">
        <dgm:presLayoutVars>
          <dgm:chPref val="3"/>
        </dgm:presLayoutVars>
      </dgm:prSet>
      <dgm:spPr/>
    </dgm:pt>
    <dgm:pt modelId="{31759174-F3C2-4AC0-9868-DEE8DBA6BFEF}" type="pres">
      <dgm:prSet presAssocID="{9D63989D-CE69-45EF-B8B5-0F2BB321249F}" presName="level3hierChild" presStyleCnt="0"/>
      <dgm:spPr/>
    </dgm:pt>
    <dgm:pt modelId="{4AD5CFC9-218E-49DC-9CED-9A14DDB174EF}" type="pres">
      <dgm:prSet presAssocID="{49655019-5492-41AA-8715-2E4E4C53509A}" presName="conn2-1" presStyleLbl="parChTrans1D3" presStyleIdx="1" presStyleCnt="5"/>
      <dgm:spPr/>
    </dgm:pt>
    <dgm:pt modelId="{E6C63D4D-B226-42C8-8A6E-84C09921C9AB}" type="pres">
      <dgm:prSet presAssocID="{49655019-5492-41AA-8715-2E4E4C53509A}" presName="connTx" presStyleLbl="parChTrans1D3" presStyleIdx="1" presStyleCnt="5"/>
      <dgm:spPr/>
    </dgm:pt>
    <dgm:pt modelId="{D578052A-1575-4490-8A67-03E2CAF37767}" type="pres">
      <dgm:prSet presAssocID="{6E327F1B-2559-4C31-9EF6-9720376A0087}" presName="root2" presStyleCnt="0"/>
      <dgm:spPr/>
    </dgm:pt>
    <dgm:pt modelId="{BFCA771B-2E38-4A08-A316-7F53E17956DB}" type="pres">
      <dgm:prSet presAssocID="{6E327F1B-2559-4C31-9EF6-9720376A0087}" presName="LevelTwoTextNode" presStyleLbl="node3" presStyleIdx="1" presStyleCnt="5">
        <dgm:presLayoutVars>
          <dgm:chPref val="3"/>
        </dgm:presLayoutVars>
      </dgm:prSet>
      <dgm:spPr/>
    </dgm:pt>
    <dgm:pt modelId="{2A455D74-B833-4DC8-A9A4-3F992A79CCAE}" type="pres">
      <dgm:prSet presAssocID="{6E327F1B-2559-4C31-9EF6-9720376A0087}" presName="level3hierChild" presStyleCnt="0"/>
      <dgm:spPr/>
    </dgm:pt>
    <dgm:pt modelId="{764ECBD1-206D-4390-ACD7-F7AA86FE268A}" type="pres">
      <dgm:prSet presAssocID="{47A00E66-1781-49C4-92C8-CF40CE1D8262}" presName="conn2-1" presStyleLbl="parChTrans1D3" presStyleIdx="2" presStyleCnt="5"/>
      <dgm:spPr/>
    </dgm:pt>
    <dgm:pt modelId="{8756A382-19DD-4F69-AE2D-AD5D77D43733}" type="pres">
      <dgm:prSet presAssocID="{47A00E66-1781-49C4-92C8-CF40CE1D8262}" presName="connTx" presStyleLbl="parChTrans1D3" presStyleIdx="2" presStyleCnt="5"/>
      <dgm:spPr/>
    </dgm:pt>
    <dgm:pt modelId="{4D008E68-ACEF-42FF-8CDD-80EA2ADA90B0}" type="pres">
      <dgm:prSet presAssocID="{8BFB13B7-0FCC-41EF-B053-82DC47EAFE25}" presName="root2" presStyleCnt="0"/>
      <dgm:spPr/>
    </dgm:pt>
    <dgm:pt modelId="{0E1231DA-7105-46B1-8545-1096C7CEC221}" type="pres">
      <dgm:prSet presAssocID="{8BFB13B7-0FCC-41EF-B053-82DC47EAFE25}" presName="LevelTwoTextNode" presStyleLbl="node3" presStyleIdx="2" presStyleCnt="5">
        <dgm:presLayoutVars>
          <dgm:chPref val="3"/>
        </dgm:presLayoutVars>
      </dgm:prSet>
      <dgm:spPr/>
    </dgm:pt>
    <dgm:pt modelId="{5E8F9A90-A875-444C-AF3E-DB74B0AA4EE9}" type="pres">
      <dgm:prSet presAssocID="{8BFB13B7-0FCC-41EF-B053-82DC47EAFE25}" presName="level3hierChild" presStyleCnt="0"/>
      <dgm:spPr/>
    </dgm:pt>
    <dgm:pt modelId="{AA71CDF5-8FDA-4C64-95DE-986C55AB5DA1}" type="pres">
      <dgm:prSet presAssocID="{9A6A978D-93CE-4C5C-AD5D-FA49467BDE31}" presName="conn2-1" presStyleLbl="parChTrans1D2" presStyleIdx="1" presStyleCnt="2"/>
      <dgm:spPr/>
    </dgm:pt>
    <dgm:pt modelId="{8AE3060D-F2AA-4181-B398-D09FD1382ED1}" type="pres">
      <dgm:prSet presAssocID="{9A6A978D-93CE-4C5C-AD5D-FA49467BDE31}" presName="connTx" presStyleLbl="parChTrans1D2" presStyleIdx="1" presStyleCnt="2"/>
      <dgm:spPr/>
    </dgm:pt>
    <dgm:pt modelId="{CE49A658-7673-4CBB-947A-8CBE986445B2}" type="pres">
      <dgm:prSet presAssocID="{40434A93-65D8-430E-8709-769DAC81C8EA}" presName="root2" presStyleCnt="0"/>
      <dgm:spPr/>
    </dgm:pt>
    <dgm:pt modelId="{3E4BA3B9-12BF-4923-83DA-E23BAB83EC78}" type="pres">
      <dgm:prSet presAssocID="{40434A93-65D8-430E-8709-769DAC81C8EA}" presName="LevelTwoTextNode" presStyleLbl="node2" presStyleIdx="1" presStyleCnt="2">
        <dgm:presLayoutVars>
          <dgm:chPref val="3"/>
        </dgm:presLayoutVars>
      </dgm:prSet>
      <dgm:spPr/>
    </dgm:pt>
    <dgm:pt modelId="{25751661-3609-4209-8D0D-A90153690E0E}" type="pres">
      <dgm:prSet presAssocID="{40434A93-65D8-430E-8709-769DAC81C8EA}" presName="level3hierChild" presStyleCnt="0"/>
      <dgm:spPr/>
    </dgm:pt>
    <dgm:pt modelId="{BD997FA1-18B5-4EB2-9B77-5BB48E02F5CA}" type="pres">
      <dgm:prSet presAssocID="{D8574B90-1DA6-4817-A335-41E6B050DC61}" presName="conn2-1" presStyleLbl="parChTrans1D3" presStyleIdx="3" presStyleCnt="5"/>
      <dgm:spPr/>
    </dgm:pt>
    <dgm:pt modelId="{C703236B-01DB-454F-9D59-107DF81078F7}" type="pres">
      <dgm:prSet presAssocID="{D8574B90-1DA6-4817-A335-41E6B050DC61}" presName="connTx" presStyleLbl="parChTrans1D3" presStyleIdx="3" presStyleCnt="5"/>
      <dgm:spPr/>
    </dgm:pt>
    <dgm:pt modelId="{F63D673A-0F72-4C74-B735-689F07588C8C}" type="pres">
      <dgm:prSet presAssocID="{2CF17C8F-1ADD-44F1-B8ED-D226E972B460}" presName="root2" presStyleCnt="0"/>
      <dgm:spPr/>
    </dgm:pt>
    <dgm:pt modelId="{F22FDF79-CF22-4BEF-87DC-C34B7FA8E9F9}" type="pres">
      <dgm:prSet presAssocID="{2CF17C8F-1ADD-44F1-B8ED-D226E972B460}" presName="LevelTwoTextNode" presStyleLbl="node3" presStyleIdx="3" presStyleCnt="5">
        <dgm:presLayoutVars>
          <dgm:chPref val="3"/>
        </dgm:presLayoutVars>
      </dgm:prSet>
      <dgm:spPr/>
    </dgm:pt>
    <dgm:pt modelId="{CD63F1EC-7D32-4B9C-BE9C-2CCBDA9757E1}" type="pres">
      <dgm:prSet presAssocID="{2CF17C8F-1ADD-44F1-B8ED-D226E972B460}" presName="level3hierChild" presStyleCnt="0"/>
      <dgm:spPr/>
    </dgm:pt>
    <dgm:pt modelId="{7390A17A-8E22-4A67-B25B-3B29629A5D56}" type="pres">
      <dgm:prSet presAssocID="{AEF4AB98-B7AD-4B4A-9E2C-4F5EADFC8CF6}" presName="conn2-1" presStyleLbl="parChTrans1D3" presStyleIdx="4" presStyleCnt="5"/>
      <dgm:spPr/>
    </dgm:pt>
    <dgm:pt modelId="{7900C8CD-5F07-43A1-9492-A0CE254E9219}" type="pres">
      <dgm:prSet presAssocID="{AEF4AB98-B7AD-4B4A-9E2C-4F5EADFC8CF6}" presName="connTx" presStyleLbl="parChTrans1D3" presStyleIdx="4" presStyleCnt="5"/>
      <dgm:spPr/>
    </dgm:pt>
    <dgm:pt modelId="{6A67F9FB-6497-48CF-9CC8-C3E9DDD1AB4A}" type="pres">
      <dgm:prSet presAssocID="{7A41D819-EC9F-42D5-8596-4604850365F5}" presName="root2" presStyleCnt="0"/>
      <dgm:spPr/>
    </dgm:pt>
    <dgm:pt modelId="{1D62DE81-9DA9-4943-9D2B-BB41B8DEA24D}" type="pres">
      <dgm:prSet presAssocID="{7A41D819-EC9F-42D5-8596-4604850365F5}" presName="LevelTwoTextNode" presStyleLbl="node3" presStyleIdx="4" presStyleCnt="5">
        <dgm:presLayoutVars>
          <dgm:chPref val="3"/>
        </dgm:presLayoutVars>
      </dgm:prSet>
      <dgm:spPr/>
    </dgm:pt>
    <dgm:pt modelId="{D1114FFE-B55F-427C-89FA-172D3F73F6FC}" type="pres">
      <dgm:prSet presAssocID="{7A41D819-EC9F-42D5-8596-4604850365F5}" presName="level3hierChild" presStyleCnt="0"/>
      <dgm:spPr/>
    </dgm:pt>
  </dgm:ptLst>
  <dgm:cxnLst>
    <dgm:cxn modelId="{A57E5418-9276-466E-A919-F8387F951655}" type="presOf" srcId="{D8574B90-1DA6-4817-A335-41E6B050DC61}" destId="{C703236B-01DB-454F-9D59-107DF81078F7}" srcOrd="1" destOrd="0" presId="urn:microsoft.com/office/officeart/2005/8/layout/hierarchy2"/>
    <dgm:cxn modelId="{D890C819-36BF-40F6-BBB6-5DF8C761C98D}" type="presOf" srcId="{47A00E66-1781-49C4-92C8-CF40CE1D8262}" destId="{764ECBD1-206D-4390-ACD7-F7AA86FE268A}" srcOrd="0" destOrd="0" presId="urn:microsoft.com/office/officeart/2005/8/layout/hierarchy2"/>
    <dgm:cxn modelId="{697E9824-7B6A-42AA-AEF7-AD7908139590}" srcId="{FDA7C69E-1731-459F-8960-F0AF26324D4E}" destId="{40434A93-65D8-430E-8709-769DAC81C8EA}" srcOrd="1" destOrd="0" parTransId="{9A6A978D-93CE-4C5C-AD5D-FA49467BDE31}" sibTransId="{DEFAADC9-57B0-45E3-B3DA-6EB4F063B9A7}"/>
    <dgm:cxn modelId="{18297B29-E397-48F4-85B8-7ABC165CDA62}" type="presOf" srcId="{FDA7C69E-1731-459F-8960-F0AF26324D4E}" destId="{4913B1A6-3DD1-45EE-A519-773F79E4D7AB}" srcOrd="0" destOrd="0" presId="urn:microsoft.com/office/officeart/2005/8/layout/hierarchy2"/>
    <dgm:cxn modelId="{3B07692D-6148-4A18-B41F-473593CA282B}" srcId="{40434A93-65D8-430E-8709-769DAC81C8EA}" destId="{2CF17C8F-1ADD-44F1-B8ED-D226E972B460}" srcOrd="0" destOrd="0" parTransId="{D8574B90-1DA6-4817-A335-41E6B050DC61}" sibTransId="{A5BB2056-5251-4CBB-BEDF-20F19048B4F7}"/>
    <dgm:cxn modelId="{9A8B7935-FF29-4862-B5F4-ECC84DC6CA47}" type="presOf" srcId="{AEF4AB98-B7AD-4B4A-9E2C-4F5EADFC8CF6}" destId="{7900C8CD-5F07-43A1-9492-A0CE254E9219}" srcOrd="1" destOrd="0" presId="urn:microsoft.com/office/officeart/2005/8/layout/hierarchy2"/>
    <dgm:cxn modelId="{13F11A39-FA6F-470B-B477-57B2D57F1251}" type="presOf" srcId="{B64D99D3-9FB7-4B57-B92D-0D1721E5B895}" destId="{E4EAE531-110B-422B-909E-D04E875C4101}" srcOrd="0" destOrd="0" presId="urn:microsoft.com/office/officeart/2005/8/layout/hierarchy2"/>
    <dgm:cxn modelId="{C35D0E3B-2FC6-4F27-BE44-D6C01E485C49}" type="presOf" srcId="{6E327F1B-2559-4C31-9EF6-9720376A0087}" destId="{BFCA771B-2E38-4A08-A316-7F53E17956DB}" srcOrd="0" destOrd="0" presId="urn:microsoft.com/office/officeart/2005/8/layout/hierarchy2"/>
    <dgm:cxn modelId="{A1AD2F5C-3689-49F9-A021-061682D87AEE}" type="presOf" srcId="{8BFB13B7-0FCC-41EF-B053-82DC47EAFE25}" destId="{0E1231DA-7105-46B1-8545-1096C7CEC221}" srcOrd="0" destOrd="0" presId="urn:microsoft.com/office/officeart/2005/8/layout/hierarchy2"/>
    <dgm:cxn modelId="{1C9CA85E-8DC0-445D-9280-1654BB16E9E0}" type="presOf" srcId="{9A6A978D-93CE-4C5C-AD5D-FA49467BDE31}" destId="{AA71CDF5-8FDA-4C64-95DE-986C55AB5DA1}" srcOrd="0" destOrd="0" presId="urn:microsoft.com/office/officeart/2005/8/layout/hierarchy2"/>
    <dgm:cxn modelId="{96897244-0965-485C-902C-879300CA883E}" srcId="{FDA7C69E-1731-459F-8960-F0AF26324D4E}" destId="{B64D99D3-9FB7-4B57-B92D-0D1721E5B895}" srcOrd="0" destOrd="0" parTransId="{10DAA1AE-5F8E-4719-802E-91B6052497BC}" sibTransId="{167D986C-728C-4474-8AE7-D42D337BD4BD}"/>
    <dgm:cxn modelId="{13F98A71-553A-424D-B1CA-C1654E2A2C5A}" type="presOf" srcId="{9D63989D-CE69-45EF-B8B5-0F2BB321249F}" destId="{D7D81DE2-3CCE-4BE9-B113-A199264D057D}" srcOrd="0" destOrd="0" presId="urn:microsoft.com/office/officeart/2005/8/layout/hierarchy2"/>
    <dgm:cxn modelId="{870F367C-3512-47F3-8A64-343D36D7C57E}" type="presOf" srcId="{10DAA1AE-5F8E-4719-802E-91B6052497BC}" destId="{95226532-AC32-40AE-B60B-890F0A4B118C}" srcOrd="0" destOrd="0" presId="urn:microsoft.com/office/officeart/2005/8/layout/hierarchy2"/>
    <dgm:cxn modelId="{A28A257E-066B-41AF-835F-D38320D8C999}" srcId="{40434A93-65D8-430E-8709-769DAC81C8EA}" destId="{7A41D819-EC9F-42D5-8596-4604850365F5}" srcOrd="1" destOrd="0" parTransId="{AEF4AB98-B7AD-4B4A-9E2C-4F5EADFC8CF6}" sibTransId="{68B67E23-7CAB-4E5D-9422-A958B74A58E4}"/>
    <dgm:cxn modelId="{B8433C83-9E37-41BE-A31A-D40D78372AC9}" type="presOf" srcId="{AEF4AB98-B7AD-4B4A-9E2C-4F5EADFC8CF6}" destId="{7390A17A-8E22-4A67-B25B-3B29629A5D56}" srcOrd="0" destOrd="0" presId="urn:microsoft.com/office/officeart/2005/8/layout/hierarchy2"/>
    <dgm:cxn modelId="{C6E69687-720D-4AD5-91B7-45CC7852ADBC}" type="presOf" srcId="{9A6A978D-93CE-4C5C-AD5D-FA49467BDE31}" destId="{8AE3060D-F2AA-4181-B398-D09FD1382ED1}" srcOrd="1" destOrd="0" presId="urn:microsoft.com/office/officeart/2005/8/layout/hierarchy2"/>
    <dgm:cxn modelId="{030D4D94-E8D1-4BCD-B4E0-66E3837C871E}" type="presOf" srcId="{D8574B90-1DA6-4817-A335-41E6B050DC61}" destId="{BD997FA1-18B5-4EB2-9B77-5BB48E02F5CA}" srcOrd="0" destOrd="0" presId="urn:microsoft.com/office/officeart/2005/8/layout/hierarchy2"/>
    <dgm:cxn modelId="{AF577CA9-76A9-4BB1-8A82-C492ACE2C29A}" type="presOf" srcId="{49655019-5492-41AA-8715-2E4E4C53509A}" destId="{4AD5CFC9-218E-49DC-9CED-9A14DDB174EF}" srcOrd="0" destOrd="0" presId="urn:microsoft.com/office/officeart/2005/8/layout/hierarchy2"/>
    <dgm:cxn modelId="{13AAABAA-A75A-4A15-92CA-0365469F1C71}" type="presOf" srcId="{47A00E66-1781-49C4-92C8-CF40CE1D8262}" destId="{8756A382-19DD-4F69-AE2D-AD5D77D43733}" srcOrd="1" destOrd="0" presId="urn:microsoft.com/office/officeart/2005/8/layout/hierarchy2"/>
    <dgm:cxn modelId="{5E32B8B0-576B-478B-A7EB-4CC9263EE550}" type="presOf" srcId="{5E899044-F32A-4E9D-A72E-24B07F6A31FE}" destId="{053A6F76-B94E-4872-B29C-6D487C902828}" srcOrd="0" destOrd="0" presId="urn:microsoft.com/office/officeart/2005/8/layout/hierarchy2"/>
    <dgm:cxn modelId="{C853E9B8-36EC-42D2-9E69-79AAA7CF7A0D}" type="presOf" srcId="{5E899044-F32A-4E9D-A72E-24B07F6A31FE}" destId="{1EB9876C-0075-4F87-9112-8CDE919C2655}" srcOrd="1" destOrd="0" presId="urn:microsoft.com/office/officeart/2005/8/layout/hierarchy2"/>
    <dgm:cxn modelId="{2C398CBB-530C-4317-A267-D72B369D37E1}" srcId="{B64D99D3-9FB7-4B57-B92D-0D1721E5B895}" destId="{8BFB13B7-0FCC-41EF-B053-82DC47EAFE25}" srcOrd="2" destOrd="0" parTransId="{47A00E66-1781-49C4-92C8-CF40CE1D8262}" sibTransId="{CF45A11E-90F3-4DA8-878E-E53B163AFE95}"/>
    <dgm:cxn modelId="{CD2C93BE-94ED-4EC1-B41F-79E8194C1CC2}" type="presOf" srcId="{7A41D819-EC9F-42D5-8596-4604850365F5}" destId="{1D62DE81-9DA9-4943-9D2B-BB41B8DEA24D}" srcOrd="0" destOrd="0" presId="urn:microsoft.com/office/officeart/2005/8/layout/hierarchy2"/>
    <dgm:cxn modelId="{0DA973C7-7A4C-4F48-BC41-3CCCECC3EA0E}" type="presOf" srcId="{49655019-5492-41AA-8715-2E4E4C53509A}" destId="{E6C63D4D-B226-42C8-8A6E-84C09921C9AB}" srcOrd="1" destOrd="0" presId="urn:microsoft.com/office/officeart/2005/8/layout/hierarchy2"/>
    <dgm:cxn modelId="{23C67CDC-439C-4D9C-87BA-DEE617993193}" srcId="{B64D99D3-9FB7-4B57-B92D-0D1721E5B895}" destId="{6E327F1B-2559-4C31-9EF6-9720376A0087}" srcOrd="1" destOrd="0" parTransId="{49655019-5492-41AA-8715-2E4E4C53509A}" sibTransId="{AC527824-1B8B-43FA-BD02-D2706281F648}"/>
    <dgm:cxn modelId="{EEB192E3-91C4-4008-95D1-335CA38BEB54}" type="presOf" srcId="{10DAA1AE-5F8E-4719-802E-91B6052497BC}" destId="{301440D3-5509-468E-8374-5FE183F6580E}" srcOrd="1" destOrd="0" presId="urn:microsoft.com/office/officeart/2005/8/layout/hierarchy2"/>
    <dgm:cxn modelId="{73EE9AE3-CEFC-4CDF-B173-E7C6C794E711}" srcId="{219F39EC-ED64-4516-AC49-71CA577A0496}" destId="{FDA7C69E-1731-459F-8960-F0AF26324D4E}" srcOrd="0" destOrd="0" parTransId="{284FAF15-12EC-4E05-BA61-55EBE0CA9B61}" sibTransId="{F78C65CB-034C-48CE-9762-0FAFF3C999A9}"/>
    <dgm:cxn modelId="{DBE8A0E7-C453-4440-87E1-C76A9FBAF867}" type="presOf" srcId="{40434A93-65D8-430E-8709-769DAC81C8EA}" destId="{3E4BA3B9-12BF-4923-83DA-E23BAB83EC78}" srcOrd="0" destOrd="0" presId="urn:microsoft.com/office/officeart/2005/8/layout/hierarchy2"/>
    <dgm:cxn modelId="{040789F0-9A55-4A28-820C-1F96EB7CF883}" type="presOf" srcId="{219F39EC-ED64-4516-AC49-71CA577A0496}" destId="{D8764DEB-10DC-4777-AD96-768C145FB2DA}" srcOrd="0" destOrd="0" presId="urn:microsoft.com/office/officeart/2005/8/layout/hierarchy2"/>
    <dgm:cxn modelId="{4D6CB5F2-DC34-44AB-98F0-1010ADFF5D9A}" type="presOf" srcId="{2CF17C8F-1ADD-44F1-B8ED-D226E972B460}" destId="{F22FDF79-CF22-4BEF-87DC-C34B7FA8E9F9}" srcOrd="0" destOrd="0" presId="urn:microsoft.com/office/officeart/2005/8/layout/hierarchy2"/>
    <dgm:cxn modelId="{DFCE07FE-1089-47EA-B127-0BBCC4B26D03}" srcId="{B64D99D3-9FB7-4B57-B92D-0D1721E5B895}" destId="{9D63989D-CE69-45EF-B8B5-0F2BB321249F}" srcOrd="0" destOrd="0" parTransId="{5E899044-F32A-4E9D-A72E-24B07F6A31FE}" sibTransId="{854D3468-C99A-48B9-87F3-AFA8280AE8C4}"/>
    <dgm:cxn modelId="{0577C727-C60F-4049-849D-2C9121848C86}" type="presParOf" srcId="{D8764DEB-10DC-4777-AD96-768C145FB2DA}" destId="{3B5DD7E3-90EA-43F9-8E99-B2C409F3785D}" srcOrd="0" destOrd="0" presId="urn:microsoft.com/office/officeart/2005/8/layout/hierarchy2"/>
    <dgm:cxn modelId="{9F61F0D6-0F9B-4A58-B19C-0C9F9212B09D}" type="presParOf" srcId="{3B5DD7E3-90EA-43F9-8E99-B2C409F3785D}" destId="{4913B1A6-3DD1-45EE-A519-773F79E4D7AB}" srcOrd="0" destOrd="0" presId="urn:microsoft.com/office/officeart/2005/8/layout/hierarchy2"/>
    <dgm:cxn modelId="{967E48DC-6732-44A7-9496-948F0403756F}" type="presParOf" srcId="{3B5DD7E3-90EA-43F9-8E99-B2C409F3785D}" destId="{765BC7A9-3824-4400-8F92-0DB97BAD030D}" srcOrd="1" destOrd="0" presId="urn:microsoft.com/office/officeart/2005/8/layout/hierarchy2"/>
    <dgm:cxn modelId="{5F83270A-A318-44B2-9C7C-1B0EBD9CD6E4}" type="presParOf" srcId="{765BC7A9-3824-4400-8F92-0DB97BAD030D}" destId="{95226532-AC32-40AE-B60B-890F0A4B118C}" srcOrd="0" destOrd="0" presId="urn:microsoft.com/office/officeart/2005/8/layout/hierarchy2"/>
    <dgm:cxn modelId="{173F704E-3980-4670-B34F-814CB664BAD2}" type="presParOf" srcId="{95226532-AC32-40AE-B60B-890F0A4B118C}" destId="{301440D3-5509-468E-8374-5FE183F6580E}" srcOrd="0" destOrd="0" presId="urn:microsoft.com/office/officeart/2005/8/layout/hierarchy2"/>
    <dgm:cxn modelId="{A7E392EB-5D87-4067-9530-334484B28B33}" type="presParOf" srcId="{765BC7A9-3824-4400-8F92-0DB97BAD030D}" destId="{696073BE-1B09-4C76-BA8E-542E823DD2E7}" srcOrd="1" destOrd="0" presId="urn:microsoft.com/office/officeart/2005/8/layout/hierarchy2"/>
    <dgm:cxn modelId="{C24BCA7A-DA95-46CD-AD01-F4D2C963FC2F}" type="presParOf" srcId="{696073BE-1B09-4C76-BA8E-542E823DD2E7}" destId="{E4EAE531-110B-422B-909E-D04E875C4101}" srcOrd="0" destOrd="0" presId="urn:microsoft.com/office/officeart/2005/8/layout/hierarchy2"/>
    <dgm:cxn modelId="{12493CC3-75F9-4141-AA30-8568FFBDF8E7}" type="presParOf" srcId="{696073BE-1B09-4C76-BA8E-542E823DD2E7}" destId="{191C70FC-EC23-4377-85A7-5369712CF16A}" srcOrd="1" destOrd="0" presId="urn:microsoft.com/office/officeart/2005/8/layout/hierarchy2"/>
    <dgm:cxn modelId="{79B28D64-F2E3-40CE-8938-C77BF21DAE08}" type="presParOf" srcId="{191C70FC-EC23-4377-85A7-5369712CF16A}" destId="{053A6F76-B94E-4872-B29C-6D487C902828}" srcOrd="0" destOrd="0" presId="urn:microsoft.com/office/officeart/2005/8/layout/hierarchy2"/>
    <dgm:cxn modelId="{C8F3F138-7A27-406C-A697-8D4B2974176C}" type="presParOf" srcId="{053A6F76-B94E-4872-B29C-6D487C902828}" destId="{1EB9876C-0075-4F87-9112-8CDE919C2655}" srcOrd="0" destOrd="0" presId="urn:microsoft.com/office/officeart/2005/8/layout/hierarchy2"/>
    <dgm:cxn modelId="{24F4B25E-50E7-4CB9-AC74-9E1328A2F820}" type="presParOf" srcId="{191C70FC-EC23-4377-85A7-5369712CF16A}" destId="{AF5A04CF-BDCD-400D-B2AE-B209FC2306C8}" srcOrd="1" destOrd="0" presId="urn:microsoft.com/office/officeart/2005/8/layout/hierarchy2"/>
    <dgm:cxn modelId="{8C630592-8A84-4BF4-B298-F1D239C52A93}" type="presParOf" srcId="{AF5A04CF-BDCD-400D-B2AE-B209FC2306C8}" destId="{D7D81DE2-3CCE-4BE9-B113-A199264D057D}" srcOrd="0" destOrd="0" presId="urn:microsoft.com/office/officeart/2005/8/layout/hierarchy2"/>
    <dgm:cxn modelId="{517666E8-5981-4BF1-B4FD-BFAEAA258062}" type="presParOf" srcId="{AF5A04CF-BDCD-400D-B2AE-B209FC2306C8}" destId="{31759174-F3C2-4AC0-9868-DEE8DBA6BFEF}" srcOrd="1" destOrd="0" presId="urn:microsoft.com/office/officeart/2005/8/layout/hierarchy2"/>
    <dgm:cxn modelId="{82073FB0-8E47-4495-8CF2-1BF960FB4A20}" type="presParOf" srcId="{191C70FC-EC23-4377-85A7-5369712CF16A}" destId="{4AD5CFC9-218E-49DC-9CED-9A14DDB174EF}" srcOrd="2" destOrd="0" presId="urn:microsoft.com/office/officeart/2005/8/layout/hierarchy2"/>
    <dgm:cxn modelId="{7F4BC205-8C15-4B0A-A882-D05D56104DFE}" type="presParOf" srcId="{4AD5CFC9-218E-49DC-9CED-9A14DDB174EF}" destId="{E6C63D4D-B226-42C8-8A6E-84C09921C9AB}" srcOrd="0" destOrd="0" presId="urn:microsoft.com/office/officeart/2005/8/layout/hierarchy2"/>
    <dgm:cxn modelId="{29A7997E-180B-4771-8EB6-8B94CA145719}" type="presParOf" srcId="{191C70FC-EC23-4377-85A7-5369712CF16A}" destId="{D578052A-1575-4490-8A67-03E2CAF37767}" srcOrd="3" destOrd="0" presId="urn:microsoft.com/office/officeart/2005/8/layout/hierarchy2"/>
    <dgm:cxn modelId="{0AAC108B-0945-4CA9-9E15-1D990A28E232}" type="presParOf" srcId="{D578052A-1575-4490-8A67-03E2CAF37767}" destId="{BFCA771B-2E38-4A08-A316-7F53E17956DB}" srcOrd="0" destOrd="0" presId="urn:microsoft.com/office/officeart/2005/8/layout/hierarchy2"/>
    <dgm:cxn modelId="{8341BEF6-DB8B-45B4-9296-91E4D2879138}" type="presParOf" srcId="{D578052A-1575-4490-8A67-03E2CAF37767}" destId="{2A455D74-B833-4DC8-A9A4-3F992A79CCAE}" srcOrd="1" destOrd="0" presId="urn:microsoft.com/office/officeart/2005/8/layout/hierarchy2"/>
    <dgm:cxn modelId="{E00E5B51-22D4-45E3-AE45-3792DCD12450}" type="presParOf" srcId="{191C70FC-EC23-4377-85A7-5369712CF16A}" destId="{764ECBD1-206D-4390-ACD7-F7AA86FE268A}" srcOrd="4" destOrd="0" presId="urn:microsoft.com/office/officeart/2005/8/layout/hierarchy2"/>
    <dgm:cxn modelId="{00032CCF-494A-4F29-935B-24654E525F14}" type="presParOf" srcId="{764ECBD1-206D-4390-ACD7-F7AA86FE268A}" destId="{8756A382-19DD-4F69-AE2D-AD5D77D43733}" srcOrd="0" destOrd="0" presId="urn:microsoft.com/office/officeart/2005/8/layout/hierarchy2"/>
    <dgm:cxn modelId="{352E6E05-B8B2-45F6-86C1-18D1116A5033}" type="presParOf" srcId="{191C70FC-EC23-4377-85A7-5369712CF16A}" destId="{4D008E68-ACEF-42FF-8CDD-80EA2ADA90B0}" srcOrd="5" destOrd="0" presId="urn:microsoft.com/office/officeart/2005/8/layout/hierarchy2"/>
    <dgm:cxn modelId="{6EA1C86F-79B0-476F-B378-37224BA531B4}" type="presParOf" srcId="{4D008E68-ACEF-42FF-8CDD-80EA2ADA90B0}" destId="{0E1231DA-7105-46B1-8545-1096C7CEC221}" srcOrd="0" destOrd="0" presId="urn:microsoft.com/office/officeart/2005/8/layout/hierarchy2"/>
    <dgm:cxn modelId="{CC116948-C390-49C4-8039-55DB10DAD609}" type="presParOf" srcId="{4D008E68-ACEF-42FF-8CDD-80EA2ADA90B0}" destId="{5E8F9A90-A875-444C-AF3E-DB74B0AA4EE9}" srcOrd="1" destOrd="0" presId="urn:microsoft.com/office/officeart/2005/8/layout/hierarchy2"/>
    <dgm:cxn modelId="{C14C5B97-C6FA-422B-B36D-4FBD8E56A3BD}" type="presParOf" srcId="{765BC7A9-3824-4400-8F92-0DB97BAD030D}" destId="{AA71CDF5-8FDA-4C64-95DE-986C55AB5DA1}" srcOrd="2" destOrd="0" presId="urn:microsoft.com/office/officeart/2005/8/layout/hierarchy2"/>
    <dgm:cxn modelId="{52EE9BFF-71C8-45B1-AA1C-AEED56B5904E}" type="presParOf" srcId="{AA71CDF5-8FDA-4C64-95DE-986C55AB5DA1}" destId="{8AE3060D-F2AA-4181-B398-D09FD1382ED1}" srcOrd="0" destOrd="0" presId="urn:microsoft.com/office/officeart/2005/8/layout/hierarchy2"/>
    <dgm:cxn modelId="{0AB4FE9D-0B46-4B32-B525-6CA994CEE481}" type="presParOf" srcId="{765BC7A9-3824-4400-8F92-0DB97BAD030D}" destId="{CE49A658-7673-4CBB-947A-8CBE986445B2}" srcOrd="3" destOrd="0" presId="urn:microsoft.com/office/officeart/2005/8/layout/hierarchy2"/>
    <dgm:cxn modelId="{CF5D75B7-D3C4-43C9-8602-F72BA9D5D2B9}" type="presParOf" srcId="{CE49A658-7673-4CBB-947A-8CBE986445B2}" destId="{3E4BA3B9-12BF-4923-83DA-E23BAB83EC78}" srcOrd="0" destOrd="0" presId="urn:microsoft.com/office/officeart/2005/8/layout/hierarchy2"/>
    <dgm:cxn modelId="{35841099-9191-445B-8EBC-BAE80AC671F0}" type="presParOf" srcId="{CE49A658-7673-4CBB-947A-8CBE986445B2}" destId="{25751661-3609-4209-8D0D-A90153690E0E}" srcOrd="1" destOrd="0" presId="urn:microsoft.com/office/officeart/2005/8/layout/hierarchy2"/>
    <dgm:cxn modelId="{1E544A9C-F84D-494D-B5DB-FCA6FFF1EE62}" type="presParOf" srcId="{25751661-3609-4209-8D0D-A90153690E0E}" destId="{BD997FA1-18B5-4EB2-9B77-5BB48E02F5CA}" srcOrd="0" destOrd="0" presId="urn:microsoft.com/office/officeart/2005/8/layout/hierarchy2"/>
    <dgm:cxn modelId="{F76D2DCB-D259-413B-BC81-130F88EF42C8}" type="presParOf" srcId="{BD997FA1-18B5-4EB2-9B77-5BB48E02F5CA}" destId="{C703236B-01DB-454F-9D59-107DF81078F7}" srcOrd="0" destOrd="0" presId="urn:microsoft.com/office/officeart/2005/8/layout/hierarchy2"/>
    <dgm:cxn modelId="{007C60C9-3D88-4E21-9680-81F5424513F2}" type="presParOf" srcId="{25751661-3609-4209-8D0D-A90153690E0E}" destId="{F63D673A-0F72-4C74-B735-689F07588C8C}" srcOrd="1" destOrd="0" presId="urn:microsoft.com/office/officeart/2005/8/layout/hierarchy2"/>
    <dgm:cxn modelId="{8DF07F22-C25B-4A74-9275-769F7F2CC4CD}" type="presParOf" srcId="{F63D673A-0F72-4C74-B735-689F07588C8C}" destId="{F22FDF79-CF22-4BEF-87DC-C34B7FA8E9F9}" srcOrd="0" destOrd="0" presId="urn:microsoft.com/office/officeart/2005/8/layout/hierarchy2"/>
    <dgm:cxn modelId="{951253E3-E3BE-4F4B-AF23-FCA58164EA8C}" type="presParOf" srcId="{F63D673A-0F72-4C74-B735-689F07588C8C}" destId="{CD63F1EC-7D32-4B9C-BE9C-2CCBDA9757E1}" srcOrd="1" destOrd="0" presId="urn:microsoft.com/office/officeart/2005/8/layout/hierarchy2"/>
    <dgm:cxn modelId="{C17DB438-FB67-4D04-BD64-A0339FB2F4D6}" type="presParOf" srcId="{25751661-3609-4209-8D0D-A90153690E0E}" destId="{7390A17A-8E22-4A67-B25B-3B29629A5D56}" srcOrd="2" destOrd="0" presId="urn:microsoft.com/office/officeart/2005/8/layout/hierarchy2"/>
    <dgm:cxn modelId="{BF0CB0BF-F56F-4D88-A008-6DAAF1C1DAC0}" type="presParOf" srcId="{7390A17A-8E22-4A67-B25B-3B29629A5D56}" destId="{7900C8CD-5F07-43A1-9492-A0CE254E9219}" srcOrd="0" destOrd="0" presId="urn:microsoft.com/office/officeart/2005/8/layout/hierarchy2"/>
    <dgm:cxn modelId="{80E857B1-4F96-4E56-B05F-89C17EAA4199}" type="presParOf" srcId="{25751661-3609-4209-8D0D-A90153690E0E}" destId="{6A67F9FB-6497-48CF-9CC8-C3E9DDD1AB4A}" srcOrd="3" destOrd="0" presId="urn:microsoft.com/office/officeart/2005/8/layout/hierarchy2"/>
    <dgm:cxn modelId="{ACFFA3DE-C012-4326-BF2E-95A986BEF4CB}" type="presParOf" srcId="{6A67F9FB-6497-48CF-9CC8-C3E9DDD1AB4A}" destId="{1D62DE81-9DA9-4943-9D2B-BB41B8DEA24D}" srcOrd="0" destOrd="0" presId="urn:microsoft.com/office/officeart/2005/8/layout/hierarchy2"/>
    <dgm:cxn modelId="{05B8CFB9-D758-4CA5-9C58-C04EA22E5E61}" type="presParOf" srcId="{6A67F9FB-6497-48CF-9CC8-C3E9DDD1AB4A}" destId="{D1114FFE-B55F-427C-89FA-172D3F73F6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3B1A6-3DD1-45EE-A519-773F79E4D7AB}">
      <dsp:nvSpPr>
        <dsp:cNvPr id="0" name=""/>
        <dsp:cNvSpPr/>
      </dsp:nvSpPr>
      <dsp:spPr>
        <a:xfrm>
          <a:off x="247110" y="1679085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Web </a:t>
          </a:r>
          <a:r>
            <a:rPr lang="en-US" sz="1200" kern="1200" dirty="0" err="1"/>
            <a:t>developement</a:t>
          </a:r>
          <a:endParaRPr lang="en-US" sz="1200" kern="1200" dirty="0"/>
        </a:p>
      </dsp:txBody>
      <dsp:txXfrm>
        <a:off x="266104" y="1698079"/>
        <a:ext cx="1259032" cy="610522"/>
      </dsp:txXfrm>
    </dsp:sp>
    <dsp:sp modelId="{95226532-AC32-40AE-B60B-890F0A4B118C}">
      <dsp:nvSpPr>
        <dsp:cNvPr id="0" name=""/>
        <dsp:cNvSpPr/>
      </dsp:nvSpPr>
      <dsp:spPr>
        <a:xfrm rot="17945813">
          <a:off x="1270098" y="1521161"/>
          <a:ext cx="1066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6874" y="1606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6863" y="1510551"/>
        <a:ext cx="53343" cy="53343"/>
      </dsp:txXfrm>
    </dsp:sp>
    <dsp:sp modelId="{E4EAE531-110B-422B-909E-D04E875C4101}">
      <dsp:nvSpPr>
        <dsp:cNvPr id="0" name=""/>
        <dsp:cNvSpPr/>
      </dsp:nvSpPr>
      <dsp:spPr>
        <a:xfrm>
          <a:off x="2062939" y="746851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Front-end</a:t>
          </a:r>
        </a:p>
      </dsp:txBody>
      <dsp:txXfrm>
        <a:off x="2081933" y="765845"/>
        <a:ext cx="1259032" cy="610522"/>
      </dsp:txXfrm>
    </dsp:sp>
    <dsp:sp modelId="{053A6F76-B94E-4872-B29C-6D487C902828}">
      <dsp:nvSpPr>
        <dsp:cNvPr id="0" name=""/>
        <dsp:cNvSpPr/>
      </dsp:nvSpPr>
      <dsp:spPr>
        <a:xfrm rot="18289469">
          <a:off x="3165117" y="682151"/>
          <a:ext cx="9084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8493" y="1606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6652" y="675500"/>
        <a:ext cx="45424" cy="45424"/>
      </dsp:txXfrm>
    </dsp:sp>
    <dsp:sp modelId="{D7D81DE2-3CCE-4BE9-B113-A199264D057D}">
      <dsp:nvSpPr>
        <dsp:cNvPr id="0" name=""/>
        <dsp:cNvSpPr/>
      </dsp:nvSpPr>
      <dsp:spPr>
        <a:xfrm>
          <a:off x="3878768" y="1064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HTML(structure)</a:t>
          </a:r>
        </a:p>
      </dsp:txBody>
      <dsp:txXfrm>
        <a:off x="3897762" y="20058"/>
        <a:ext cx="1259032" cy="610522"/>
      </dsp:txXfrm>
    </dsp:sp>
    <dsp:sp modelId="{4AD5CFC9-218E-49DC-9CED-9A14DDB174EF}">
      <dsp:nvSpPr>
        <dsp:cNvPr id="0" name=""/>
        <dsp:cNvSpPr/>
      </dsp:nvSpPr>
      <dsp:spPr>
        <a:xfrm>
          <a:off x="3359960" y="1055044"/>
          <a:ext cx="5188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18808" y="1606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6394" y="1058136"/>
        <a:ext cx="25940" cy="25940"/>
      </dsp:txXfrm>
    </dsp:sp>
    <dsp:sp modelId="{BFCA771B-2E38-4A08-A316-7F53E17956DB}">
      <dsp:nvSpPr>
        <dsp:cNvPr id="0" name=""/>
        <dsp:cNvSpPr/>
      </dsp:nvSpPr>
      <dsp:spPr>
        <a:xfrm>
          <a:off x="3878768" y="746851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CSS (Design)</a:t>
          </a:r>
        </a:p>
      </dsp:txBody>
      <dsp:txXfrm>
        <a:off x="3897762" y="765845"/>
        <a:ext cx="1259032" cy="610522"/>
      </dsp:txXfrm>
    </dsp:sp>
    <dsp:sp modelId="{764ECBD1-206D-4390-ACD7-F7AA86FE268A}">
      <dsp:nvSpPr>
        <dsp:cNvPr id="0" name=""/>
        <dsp:cNvSpPr/>
      </dsp:nvSpPr>
      <dsp:spPr>
        <a:xfrm rot="3310531">
          <a:off x="3165117" y="1427938"/>
          <a:ext cx="90849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08493" y="1606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6652" y="1421287"/>
        <a:ext cx="45424" cy="45424"/>
      </dsp:txXfrm>
    </dsp:sp>
    <dsp:sp modelId="{0E1231DA-7105-46B1-8545-1096C7CEC221}">
      <dsp:nvSpPr>
        <dsp:cNvPr id="0" name=""/>
        <dsp:cNvSpPr/>
      </dsp:nvSpPr>
      <dsp:spPr>
        <a:xfrm>
          <a:off x="3878768" y="1492638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JavaScript (brain/Functioning)</a:t>
          </a:r>
        </a:p>
      </dsp:txBody>
      <dsp:txXfrm>
        <a:off x="3897762" y="1511632"/>
        <a:ext cx="1259032" cy="610522"/>
      </dsp:txXfrm>
    </dsp:sp>
    <dsp:sp modelId="{AA71CDF5-8FDA-4C64-95DE-986C55AB5DA1}">
      <dsp:nvSpPr>
        <dsp:cNvPr id="0" name=""/>
        <dsp:cNvSpPr/>
      </dsp:nvSpPr>
      <dsp:spPr>
        <a:xfrm rot="3654187">
          <a:off x="1270098" y="2453395"/>
          <a:ext cx="1066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66874" y="1606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6863" y="2442785"/>
        <a:ext cx="53343" cy="53343"/>
      </dsp:txXfrm>
    </dsp:sp>
    <dsp:sp modelId="{3E4BA3B9-12BF-4923-83DA-E23BAB83EC78}">
      <dsp:nvSpPr>
        <dsp:cNvPr id="0" name=""/>
        <dsp:cNvSpPr/>
      </dsp:nvSpPr>
      <dsp:spPr>
        <a:xfrm>
          <a:off x="2062939" y="2611318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backend</a:t>
          </a:r>
        </a:p>
      </dsp:txBody>
      <dsp:txXfrm>
        <a:off x="2081933" y="2630312"/>
        <a:ext cx="1259032" cy="610522"/>
      </dsp:txXfrm>
    </dsp:sp>
    <dsp:sp modelId="{BD997FA1-18B5-4EB2-9B77-5BB48E02F5CA}">
      <dsp:nvSpPr>
        <dsp:cNvPr id="0" name=""/>
        <dsp:cNvSpPr/>
      </dsp:nvSpPr>
      <dsp:spPr>
        <a:xfrm rot="19457599">
          <a:off x="3299907" y="2733065"/>
          <a:ext cx="6389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8914" y="1606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391" y="2733154"/>
        <a:ext cx="31945" cy="31945"/>
      </dsp:txXfrm>
    </dsp:sp>
    <dsp:sp modelId="{F22FDF79-CF22-4BEF-87DC-C34B7FA8E9F9}">
      <dsp:nvSpPr>
        <dsp:cNvPr id="0" name=""/>
        <dsp:cNvSpPr/>
      </dsp:nvSpPr>
      <dsp:spPr>
        <a:xfrm>
          <a:off x="3878768" y="2238425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Node.js</a:t>
          </a:r>
        </a:p>
      </dsp:txBody>
      <dsp:txXfrm>
        <a:off x="3897762" y="2257419"/>
        <a:ext cx="1259032" cy="610522"/>
      </dsp:txXfrm>
    </dsp:sp>
    <dsp:sp modelId="{7390A17A-8E22-4A67-B25B-3B29629A5D56}">
      <dsp:nvSpPr>
        <dsp:cNvPr id="0" name=""/>
        <dsp:cNvSpPr/>
      </dsp:nvSpPr>
      <dsp:spPr>
        <a:xfrm rot="2142401">
          <a:off x="3299907" y="3105958"/>
          <a:ext cx="6389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38914" y="16062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391" y="3106047"/>
        <a:ext cx="31945" cy="31945"/>
      </dsp:txXfrm>
    </dsp:sp>
    <dsp:sp modelId="{1D62DE81-9DA9-4943-9D2B-BB41B8DEA24D}">
      <dsp:nvSpPr>
        <dsp:cNvPr id="0" name=""/>
        <dsp:cNvSpPr/>
      </dsp:nvSpPr>
      <dsp:spPr>
        <a:xfrm>
          <a:off x="3878768" y="2984212"/>
          <a:ext cx="1297020" cy="64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MongoDB</a:t>
          </a:r>
        </a:p>
      </dsp:txBody>
      <dsp:txXfrm>
        <a:off x="3897762" y="3003206"/>
        <a:ext cx="1259032" cy="61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9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1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89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Basis of html and </a:t>
            </a:r>
            <a:r>
              <a:rPr lang="en-US" sz="6000" dirty="0" err="1">
                <a:solidFill>
                  <a:schemeClr val="bg1"/>
                </a:solidFill>
              </a:rPr>
              <a:t>css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 introduction to building websites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34F4A7-A611-AEAA-C28F-ACA370948D7B}"/>
              </a:ext>
            </a:extLst>
          </p:cNvPr>
          <p:cNvSpPr txBox="1">
            <a:spLocks/>
          </p:cNvSpPr>
          <p:nvPr/>
        </p:nvSpPr>
        <p:spPr>
          <a:xfrm>
            <a:off x="581191" y="58825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Muhammad Musawar Ali shah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CD7-0F37-B544-8107-7FA7CC92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F5AA-C893-D3BF-4498-18AC1D378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are Buttons?</a:t>
            </a:r>
          </a:p>
          <a:p>
            <a:r>
              <a:rPr lang="en-US" sz="2400" dirty="0"/>
              <a:t>• Creating buttons using &lt;button&gt;</a:t>
            </a:r>
          </a:p>
          <a:p>
            <a:endParaRPr lang="en-US" sz="2400" dirty="0"/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&lt;button&gt;Click Me!&lt;/button&gt;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D7808C-93CF-46A4-EB16-0B3D5B89A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3962" y="2227263"/>
            <a:ext cx="5191125" cy="363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1DC59BE6-CE97-FCA7-ED5C-10C52E434F29}"/>
              </a:ext>
            </a:extLst>
          </p:cNvPr>
          <p:cNvSpPr/>
          <p:nvPr/>
        </p:nvSpPr>
        <p:spPr>
          <a:xfrm>
            <a:off x="250372" y="2113871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74DF-93B8-56E1-0CEE-173E1D58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8D4F-5EE1-052C-EB1F-73626F85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80403"/>
            <a:ext cx="5422390" cy="36330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/>
              <a:t>What is CSS?</a:t>
            </a:r>
          </a:p>
          <a:p>
            <a:pPr algn="just"/>
            <a:r>
              <a:rPr lang="en-US" sz="2400" dirty="0"/>
              <a:t>• Syntax and structure of CSS</a:t>
            </a:r>
          </a:p>
          <a:p>
            <a:pPr algn="just"/>
            <a:r>
              <a:rPr lang="en-US" sz="2400" dirty="0"/>
              <a:t>Selectors and Properties</a:t>
            </a:r>
          </a:p>
          <a:p>
            <a:pPr algn="just"/>
            <a:r>
              <a:rPr lang="en-US" sz="2400" dirty="0"/>
              <a:t>• How to apply CSS to HTML elements</a:t>
            </a:r>
          </a:p>
          <a:p>
            <a:pPr algn="just"/>
            <a:r>
              <a:rPr lang="en-US" sz="2400" b="1" dirty="0"/>
              <a:t>Example:</a:t>
            </a:r>
          </a:p>
          <a:p>
            <a:pPr algn="just"/>
            <a:r>
              <a:rPr lang="en-US" sz="2400" dirty="0"/>
              <a:t>p {</a:t>
            </a:r>
          </a:p>
          <a:p>
            <a:pPr algn="just"/>
            <a:r>
              <a:rPr lang="en-US" sz="2400" dirty="0"/>
              <a:t>  font-size: 16px;</a:t>
            </a:r>
          </a:p>
          <a:p>
            <a:pPr algn="just"/>
            <a:r>
              <a:rPr lang="en-US" sz="2400" dirty="0"/>
              <a:t>}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1DA93F-4269-4F14-71A8-236D5FEE8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0171" y="2590176"/>
            <a:ext cx="5018315" cy="29833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AD5E517B-FEAB-8922-1845-DED6BD440FBD}"/>
              </a:ext>
            </a:extLst>
          </p:cNvPr>
          <p:cNvSpPr/>
          <p:nvPr/>
        </p:nvSpPr>
        <p:spPr>
          <a:xfrm>
            <a:off x="152400" y="2189690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7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C342-3F22-B882-981E-3677879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link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FA12-7D61-7912-AF85-797570B63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There are different ways to link html and </a:t>
            </a:r>
            <a:r>
              <a:rPr lang="en-US" b="1" dirty="0" err="1"/>
              <a:t>css</a:t>
            </a:r>
            <a:r>
              <a:rPr lang="en-US" b="1" dirty="0"/>
              <a:t>:</a:t>
            </a:r>
          </a:p>
          <a:p>
            <a:r>
              <a:rPr lang="en-US" dirty="0"/>
              <a:t>1: Link by using </a:t>
            </a:r>
            <a:r>
              <a:rPr lang="en-US" b="1" dirty="0"/>
              <a:t>&lt;style&gt; </a:t>
            </a:r>
            <a:r>
              <a:rPr lang="en-US" dirty="0"/>
              <a:t>tag in the </a:t>
            </a:r>
            <a:r>
              <a:rPr lang="en-US" b="1" dirty="0"/>
              <a:t>&lt;header&gt; </a:t>
            </a:r>
            <a:r>
              <a:rPr lang="en-US" dirty="0"/>
              <a:t>section.</a:t>
            </a:r>
          </a:p>
          <a:p>
            <a:r>
              <a:rPr lang="en-US" dirty="0"/>
              <a:t>2:  by using </a:t>
            </a:r>
            <a:r>
              <a:rPr lang="en-US" b="1" dirty="0"/>
              <a:t>&lt;link&gt; </a:t>
            </a:r>
            <a:r>
              <a:rPr lang="en-US" dirty="0"/>
              <a:t>tag:</a:t>
            </a:r>
          </a:p>
          <a:p>
            <a:r>
              <a:rPr lang="en-US" b="1" dirty="0"/>
              <a:t>For example:</a:t>
            </a:r>
          </a:p>
          <a:p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 = “stylesheet” </a:t>
            </a:r>
            <a:r>
              <a:rPr lang="en-US" b="1" dirty="0" err="1"/>
              <a:t>href</a:t>
            </a:r>
            <a:r>
              <a:rPr lang="en-US" b="1" dirty="0"/>
              <a:t> = “style.css”&gt;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35B78-FBB0-DC27-8EF2-49D3BF1BA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43503"/>
            <a:ext cx="5422900" cy="3001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3D679243-96A4-2885-E3A0-BEDACC6C9D8D}"/>
              </a:ext>
            </a:extLst>
          </p:cNvPr>
          <p:cNvSpPr/>
          <p:nvPr/>
        </p:nvSpPr>
        <p:spPr>
          <a:xfrm>
            <a:off x="250372" y="2113871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857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C342-3F22-B882-981E-3677879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8448"/>
              </a:lnSpc>
            </a:pPr>
            <a:r>
              <a:rPr lang="en-US" sz="2800" dirty="0"/>
              <a:t>CSS STYLING FOR BUTTONS</a:t>
            </a:r>
            <a:endParaRPr lang="en-US" sz="2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FA12-7D61-7912-AF85-797570B63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Customizing Buttons</a:t>
            </a:r>
          </a:p>
          <a:p>
            <a:r>
              <a:rPr lang="en-US" dirty="0"/>
              <a:t>• Using CSS to style buttons, change color, size,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button {</a:t>
            </a:r>
          </a:p>
          <a:p>
            <a:r>
              <a:rPr lang="en-US" dirty="0"/>
              <a:t>  background-color: blue;</a:t>
            </a:r>
          </a:p>
          <a:p>
            <a:r>
              <a:rPr lang="en-US" dirty="0"/>
              <a:t>  color: white;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435B78-FBB0-DC27-8EF2-49D3BF1BA3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43503"/>
            <a:ext cx="5422900" cy="3001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3D679243-96A4-2885-E3A0-BEDACC6C9D8D}"/>
              </a:ext>
            </a:extLst>
          </p:cNvPr>
          <p:cNvSpPr/>
          <p:nvPr/>
        </p:nvSpPr>
        <p:spPr>
          <a:xfrm>
            <a:off x="250372" y="2121003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759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C342-3F22-B882-981E-3677879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8448"/>
              </a:lnSpc>
            </a:pPr>
            <a:r>
              <a:rPr lang="en-US" sz="2800" dirty="0"/>
              <a:t>conclusion</a:t>
            </a:r>
            <a:endParaRPr lang="en-US" sz="2800" dirty="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FA12-7D61-7912-AF85-797570B63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HTML</a:t>
            </a:r>
            <a:r>
              <a:rPr lang="en-US" sz="2400" dirty="0">
                <a:solidFill>
                  <a:schemeClr val="tx1"/>
                </a:solidFill>
              </a:rPr>
              <a:t> provides the structure for web pages, allowing us to organize content using tags and elements.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CSS</a:t>
            </a:r>
            <a:r>
              <a:rPr lang="en-US" sz="2400" dirty="0">
                <a:solidFill>
                  <a:schemeClr val="tx1"/>
                </a:solidFill>
              </a:rPr>
              <a:t> enhances the visual presentation of this content, offering control over layout, colors, fonts, and positioning.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D679243-96A4-2885-E3A0-BEDACC6C9D8D}"/>
              </a:ext>
            </a:extLst>
          </p:cNvPr>
          <p:cNvSpPr/>
          <p:nvPr/>
        </p:nvSpPr>
        <p:spPr>
          <a:xfrm>
            <a:off x="250372" y="2131888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7D6A44-780C-8002-29D1-492A6762A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082631" y="2227263"/>
            <a:ext cx="3633787" cy="36337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7469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103540"/>
            <a:ext cx="3081576" cy="1746762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7D-14B7-498C-4F86-01BCED12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C19B-F19E-B3F5-02FD-651C53CA31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b="1" dirty="0"/>
              <a:t>What is web development?</a:t>
            </a:r>
          </a:p>
          <a:p>
            <a:pPr algn="just"/>
            <a:r>
              <a:rPr lang="en-US" dirty="0"/>
              <a:t>Web development, also known as website development, refers to the tasks associated with creating, building, and maintaining websites and web applications that run online on a browser.</a:t>
            </a:r>
          </a:p>
          <a:p>
            <a:pPr algn="just"/>
            <a:r>
              <a:rPr lang="en-US" dirty="0"/>
              <a:t>It includes front-end and back-end development.</a:t>
            </a:r>
          </a:p>
          <a:p>
            <a:pPr algn="just"/>
            <a:r>
              <a:rPr lang="en-US" dirty="0"/>
              <a:t>In this presentation, we will only discus about html and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69A4451-349E-DC18-386C-D37C62636086}"/>
              </a:ext>
            </a:extLst>
          </p:cNvPr>
          <p:cNvSpPr/>
          <p:nvPr/>
        </p:nvSpPr>
        <p:spPr>
          <a:xfrm>
            <a:off x="250372" y="2437700"/>
            <a:ext cx="5845628" cy="3213652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566F719-052D-A739-5054-8CF459087C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8761185"/>
              </p:ext>
            </p:extLst>
          </p:nvPr>
        </p:nvGraphicFramePr>
        <p:xfrm>
          <a:off x="6096000" y="222800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292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928A-A84E-7BF1-7B2E-002A0536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HTML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8BF3EA-E944-B38B-EF44-79111AFA7C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(Hyper Text Markup Language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nonymous Pro"/>
                <a:ea typeface="Anonymous Pro"/>
                <a:cs typeface="Anonymous Pro"/>
                <a:sym typeface="Anonymous Pro"/>
              </a:rPr>
              <a:t>The standard language for creating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structure of web pages like Headings paragraphs, images, videos and all the other structures.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62CB82-D355-2780-C282-F32CE8E32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2562" y="2623457"/>
            <a:ext cx="5403981" cy="30262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C63E6C9-88DF-C3B2-789C-00E1F241246F}"/>
              </a:ext>
            </a:extLst>
          </p:cNvPr>
          <p:cNvSpPr/>
          <p:nvPr/>
        </p:nvSpPr>
        <p:spPr>
          <a:xfrm>
            <a:off x="250372" y="2228003"/>
            <a:ext cx="5845628" cy="3759139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3693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</a:t>
            </a:r>
          </a:p>
        </p:txBody>
      </p:sp>
      <p:sp>
        <p:nvSpPr>
          <p:cNvPr id="22" name="Freeform 3"/>
          <p:cNvSpPr/>
          <p:nvPr/>
        </p:nvSpPr>
        <p:spPr>
          <a:xfrm>
            <a:off x="250372" y="2534006"/>
            <a:ext cx="5845628" cy="3213652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5956913-BBB3-3FF1-692B-E2D7FC7009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5569646"/>
              </p:ext>
            </p:extLst>
          </p:nvPr>
        </p:nvGraphicFramePr>
        <p:xfrm>
          <a:off x="581025" y="2775857"/>
          <a:ext cx="5422900" cy="238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2532475404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298466058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3567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US" dirty="0"/>
                        <a:t>&lt;!DOCTYPE 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document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74733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33531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US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8401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to display on 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0850"/>
                  </a:ext>
                </a:extLst>
              </a:tr>
            </a:tbl>
          </a:graphicData>
        </a:graphic>
      </p:graphicFrame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604657B-F0E5-5801-531E-084F0F0C0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5" y="2775858"/>
            <a:ext cx="5422900" cy="2282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FBA-9F61-CC20-333A-B6BEA41E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7900-ADEC-FF11-8112-9F5754390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/>
              <a:t>Headings</a:t>
            </a:r>
          </a:p>
          <a:p>
            <a:pPr algn="just"/>
            <a:r>
              <a:rPr lang="en-US" sz="2400" dirty="0"/>
              <a:t>• Different heading tags from &lt;h1&gt; to &lt;h6&gt;</a:t>
            </a:r>
          </a:p>
          <a:p>
            <a:pPr algn="just"/>
            <a:r>
              <a:rPr lang="en-US" sz="2400" b="1" dirty="0"/>
              <a:t>Paragraphs</a:t>
            </a:r>
          </a:p>
          <a:p>
            <a:pPr algn="just"/>
            <a:r>
              <a:rPr lang="en-US" sz="2400" dirty="0"/>
              <a:t>• Creating paragraphs using &lt;p&gt;</a:t>
            </a:r>
          </a:p>
          <a:p>
            <a:pPr algn="just"/>
            <a:r>
              <a:rPr lang="en-US" sz="2400" b="1" dirty="0"/>
              <a:t>Example:</a:t>
            </a:r>
          </a:p>
          <a:p>
            <a:pPr algn="just"/>
            <a:r>
              <a:rPr lang="en-US" sz="2400" dirty="0"/>
              <a:t>&lt;h1&gt;This is a Heading&lt;/h1&gt;</a:t>
            </a:r>
          </a:p>
          <a:p>
            <a:pPr algn="just"/>
            <a:r>
              <a:rPr lang="en-US" sz="2400" dirty="0"/>
              <a:t>&lt;p&gt;This is a paragraph.&lt;/p&gt;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DC6EE76-F3D6-F547-10F7-630CE3B80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347006"/>
            <a:ext cx="4985657" cy="363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A7D32501-D4DB-1AD7-AD74-F613D5D69196}"/>
              </a:ext>
            </a:extLst>
          </p:cNvPr>
          <p:cNvSpPr/>
          <p:nvPr/>
        </p:nvSpPr>
        <p:spPr>
          <a:xfrm>
            <a:off x="250372" y="2113871"/>
            <a:ext cx="5753211" cy="401447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62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5EF-2043-A839-DD6C-4799FDE3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5D02-F535-5FB4-DAED-071B4B9CE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5" y="2495295"/>
            <a:ext cx="5422390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Adding Links</a:t>
            </a:r>
          </a:p>
          <a:p>
            <a:r>
              <a:rPr lang="en-US" sz="2400" dirty="0"/>
              <a:t>• Using &lt;a&gt; to create hyperlinks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&lt;a </a:t>
            </a:r>
            <a:r>
              <a:rPr lang="en-US" sz="2400" dirty="0" err="1"/>
              <a:t>href</a:t>
            </a:r>
            <a:r>
              <a:rPr lang="en-US" sz="2400" dirty="0"/>
              <a:t>='https://www.example.com'&gt;Visit Example&lt;/a&gt;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C0D246-73B4-7C80-D04A-B786CE817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948802"/>
            <a:ext cx="5422900" cy="2190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id="{F76ECCC3-1A40-3F66-6DA7-830FA4FEE856}"/>
              </a:ext>
            </a:extLst>
          </p:cNvPr>
          <p:cNvSpPr/>
          <p:nvPr/>
        </p:nvSpPr>
        <p:spPr>
          <a:xfrm>
            <a:off x="200765" y="2105794"/>
            <a:ext cx="5753211" cy="4212456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2921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A52-0296-6262-CB0F-DE017A1B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135E-DAB2-5C93-BFC5-B6FC4252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Embedding Images</a:t>
            </a:r>
          </a:p>
          <a:p>
            <a:r>
              <a:rPr lang="en-US" sz="2400" dirty="0"/>
              <a:t>• Using &lt;</a:t>
            </a:r>
            <a:r>
              <a:rPr lang="en-US" sz="2400" dirty="0" err="1"/>
              <a:t>img</a:t>
            </a:r>
            <a:r>
              <a:rPr lang="en-US" sz="2400" dirty="0"/>
              <a:t>&gt; tag and attributes like </a:t>
            </a:r>
            <a:r>
              <a:rPr lang="en-US" sz="2400" dirty="0" err="1"/>
              <a:t>src</a:t>
            </a:r>
            <a:r>
              <a:rPr lang="en-US" sz="2400" dirty="0"/>
              <a:t>, alt</a:t>
            </a:r>
          </a:p>
          <a:p>
            <a:r>
              <a:rPr lang="en-US" sz="2400" b="1" dirty="0"/>
              <a:t>Example: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='image.jpg' alt='My Image'&gt;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1D807E-5546-60E6-0FF7-1FC07D60B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084312"/>
            <a:ext cx="5422900" cy="1919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C36ED809-2409-EB95-65FA-EFBA6B34F304}"/>
              </a:ext>
            </a:extLst>
          </p:cNvPr>
          <p:cNvSpPr/>
          <p:nvPr/>
        </p:nvSpPr>
        <p:spPr>
          <a:xfrm>
            <a:off x="200765" y="2351314"/>
            <a:ext cx="5753211" cy="3387527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5576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1A84-217A-DA42-AFEF-EDD8E03B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1870-FC78-B150-BFFE-5798A9A5C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Embedding Videos</a:t>
            </a:r>
          </a:p>
          <a:p>
            <a:pPr algn="just"/>
            <a:r>
              <a:rPr lang="en-US" sz="2400" dirty="0"/>
              <a:t>• Using &lt;video&gt; and attributes like controls, autoplay</a:t>
            </a:r>
          </a:p>
          <a:p>
            <a:pPr algn="just"/>
            <a:r>
              <a:rPr lang="en-US" sz="2400" b="1" dirty="0"/>
              <a:t>Example:</a:t>
            </a:r>
          </a:p>
          <a:p>
            <a:pPr algn="just"/>
            <a:r>
              <a:rPr lang="en-US" sz="2400" dirty="0"/>
              <a:t>&lt;video controls&gt;</a:t>
            </a:r>
          </a:p>
          <a:p>
            <a:pPr algn="just"/>
            <a:r>
              <a:rPr lang="en-US" sz="2400" dirty="0"/>
              <a:t>  &lt;source </a:t>
            </a:r>
            <a:r>
              <a:rPr lang="en-US" sz="2400" dirty="0" err="1"/>
              <a:t>src</a:t>
            </a:r>
            <a:r>
              <a:rPr lang="en-US" sz="2400" dirty="0"/>
              <a:t>='video.mp4' type='video/mp4'&gt;</a:t>
            </a:r>
          </a:p>
          <a:p>
            <a:pPr algn="just"/>
            <a:r>
              <a:rPr lang="en-US" sz="2400" dirty="0"/>
              <a:t>&lt;/video&gt;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4964-6868-FC1E-A422-9D2D16B39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1584BF-E0AA-D1C5-5F3F-460D22C46294}"/>
              </a:ext>
            </a:extLst>
          </p:cNvPr>
          <p:cNvSpPr/>
          <p:nvPr/>
        </p:nvSpPr>
        <p:spPr>
          <a:xfrm>
            <a:off x="250372" y="1981201"/>
            <a:ext cx="5753211" cy="4147142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7216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60BF-8E17-90C7-7345-771C078B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BADF-B42A-CAE0-8176-87247D383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What are Tables?</a:t>
            </a:r>
          </a:p>
          <a:p>
            <a:r>
              <a:rPr lang="en-US" sz="2000" dirty="0"/>
              <a:t>• How to create tables using &lt;table&gt;, &lt;tr&gt;, &lt;td&gt;</a:t>
            </a:r>
          </a:p>
          <a:p>
            <a:r>
              <a:rPr lang="en-US" sz="2000" b="1" dirty="0"/>
              <a:t>Example:</a:t>
            </a:r>
          </a:p>
          <a:p>
            <a:r>
              <a:rPr lang="en-US" sz="2000" dirty="0"/>
              <a:t>&lt;table&gt;</a:t>
            </a:r>
          </a:p>
          <a:p>
            <a:r>
              <a:rPr lang="en-US" sz="2000" dirty="0"/>
              <a:t>  &lt;tr&gt;</a:t>
            </a:r>
          </a:p>
          <a:p>
            <a:r>
              <a:rPr lang="en-US" sz="2000" dirty="0"/>
              <a:t>    &lt;td&gt;Row 1, Column 1&lt;/td&gt;</a:t>
            </a:r>
          </a:p>
          <a:p>
            <a:r>
              <a:rPr lang="en-US" sz="2000" dirty="0"/>
              <a:t>    &lt;td&gt;Row 1, Column 2&lt;/td&gt;</a:t>
            </a:r>
          </a:p>
          <a:p>
            <a:r>
              <a:rPr lang="en-US" sz="2000" dirty="0"/>
              <a:t>  &lt;/tr&gt;</a:t>
            </a:r>
          </a:p>
          <a:p>
            <a:r>
              <a:rPr lang="en-US" sz="2000" dirty="0"/>
              <a:t>&lt;/table&gt;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E2064-0AD9-EC94-AB1C-4E27BEF45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4085" y="2227263"/>
            <a:ext cx="4147457" cy="363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5D6C9057-8FF0-0760-C24F-CB8AFAAB2132}"/>
              </a:ext>
            </a:extLst>
          </p:cNvPr>
          <p:cNvSpPr/>
          <p:nvPr/>
        </p:nvSpPr>
        <p:spPr>
          <a:xfrm>
            <a:off x="250372" y="1970315"/>
            <a:ext cx="5753211" cy="4158028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97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567</Words>
  <Application>Microsoft Office PowerPoint</Application>
  <PresentationFormat>Widescreen</PresentationFormat>
  <Paragraphs>107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Anonymous Pro</vt:lpstr>
      <vt:lpstr>Arial</vt:lpstr>
      <vt:lpstr>Calibri</vt:lpstr>
      <vt:lpstr>Gill Sans MT</vt:lpstr>
      <vt:lpstr>Wingdings</vt:lpstr>
      <vt:lpstr>Wingdings 2</vt:lpstr>
      <vt:lpstr>Custom</vt:lpstr>
      <vt:lpstr>Basis of html and css</vt:lpstr>
      <vt:lpstr>Introduction to web development</vt:lpstr>
      <vt:lpstr>ABOUT HTML</vt:lpstr>
      <vt:lpstr>Structure of html</vt:lpstr>
      <vt:lpstr>Headings and paragraphs</vt:lpstr>
      <vt:lpstr>Html links</vt:lpstr>
      <vt:lpstr>Html images</vt:lpstr>
      <vt:lpstr>Html videos</vt:lpstr>
      <vt:lpstr>Html tables</vt:lpstr>
      <vt:lpstr>Html buttons</vt:lpstr>
      <vt:lpstr>About css</vt:lpstr>
      <vt:lpstr>How to link html and CSS</vt:lpstr>
      <vt:lpstr>CSS STYLING FOR BUTTONS</vt:lpstr>
      <vt:lpstr>conclusion</vt:lpstr>
      <vt:lpstr>Thank You</vt:lpstr>
    </vt:vector>
  </TitlesOfParts>
  <Company>CyberMania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Musawar Sayed</dc:creator>
  <cp:lastModifiedBy>Musawar Sayed</cp:lastModifiedBy>
  <cp:revision>2</cp:revision>
  <dcterms:created xsi:type="dcterms:W3CDTF">2024-10-25T08:19:01Z</dcterms:created>
  <dcterms:modified xsi:type="dcterms:W3CDTF">2024-10-26T15:08:13Z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