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c001abf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c001ab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001abf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001abf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Task 6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</a:t>
            </a:r>
            <a:r>
              <a:rPr lang="en"/>
              <a:t>Presentation for your self include your basic Information, educational</a:t>
            </a:r>
            <a:r>
              <a:rPr lang="en"/>
              <a:t> information and Area,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Animations, </a:t>
            </a:r>
            <a:r>
              <a:rPr lang="en"/>
              <a:t>Hierarchy</a:t>
            </a:r>
            <a:r>
              <a:rPr lang="en"/>
              <a:t> Graph, table, and a Pie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</a:t>
            </a:r>
            <a:r>
              <a:rPr lang="en"/>
              <a:t> to create </a:t>
            </a:r>
            <a:r>
              <a:rPr lang="en"/>
              <a:t>at least</a:t>
            </a:r>
            <a:r>
              <a:rPr lang="en"/>
              <a:t> of 10 Slides, including Media, Charts and points.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112450" y="0"/>
            <a:ext cx="49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21950"/>
            <a:ext cx="8520600" cy="4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Basic </a:t>
            </a:r>
            <a:r>
              <a:rPr lang="en"/>
              <a:t>Explanation, and implementation </a:t>
            </a:r>
            <a:r>
              <a:rPr lang="en"/>
              <a:t>of Following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Explanation</a:t>
            </a:r>
            <a:r>
              <a:rPr lang="en"/>
              <a:t>: </a:t>
            </a:r>
            <a:br>
              <a:rPr lang="en"/>
            </a:br>
            <a:r>
              <a:rPr lang="en"/>
              <a:t>Cd command is Used to call a Directory</a:t>
            </a:r>
            <a:br>
              <a:rPr lang="en"/>
            </a:br>
            <a:r>
              <a:rPr lang="en" u="sng"/>
              <a:t>Usage</a:t>
            </a:r>
            <a:br>
              <a:rPr lang="en" u="sng"/>
            </a:br>
            <a:r>
              <a:rPr lang="en"/>
              <a:t>cd Desktop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Charlie Want to open a text File using nano editor, which is in the </a:t>
            </a:r>
            <a:r>
              <a:rPr b="1" lang="en"/>
              <a:t>/var/www/html</a:t>
            </a:r>
            <a:r>
              <a:rPr lang="en"/>
              <a:t> folder, Please write the command and Explanation behind if any.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 wants to copy </a:t>
            </a:r>
            <a:r>
              <a:rPr b="1" lang="en"/>
              <a:t>/Desktop/img.png </a:t>
            </a:r>
            <a:r>
              <a:rPr lang="en"/>
              <a:t>to </a:t>
            </a:r>
            <a:r>
              <a:rPr b="1" lang="en"/>
              <a:t>/Desktop/yourname/, </a:t>
            </a:r>
            <a:r>
              <a:rPr lang="en"/>
              <a:t>how he will do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Sahil Wants to Rename a folder which is in </a:t>
            </a:r>
            <a:r>
              <a:rPr b="1" lang="en"/>
              <a:t>/var/www/html/yourname</a:t>
            </a:r>
            <a:r>
              <a:rPr lang="en"/>
              <a:t> to “</a:t>
            </a:r>
            <a:r>
              <a:rPr b="1" lang="en"/>
              <a:t>Lab_task6</a:t>
            </a:r>
            <a:r>
              <a:rPr lang="en"/>
              <a:t>”, How he will do this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