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8657A-25A3-4639-B829-F99AB66AA18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501D2BF-56D0-4D5D-A68F-D572BB31E0D1}">
      <dgm:prSet/>
      <dgm:spPr/>
      <dgm:t>
        <a:bodyPr/>
        <a:lstStyle/>
        <a:p>
          <a:r>
            <a:rPr lang="en-US" dirty="0"/>
            <a:t>THANK YOU                                                   </a:t>
          </a:r>
          <a:endParaRPr lang="en-IN" dirty="0"/>
        </a:p>
      </dgm:t>
    </dgm:pt>
    <dgm:pt modelId="{DDED7F0A-9301-4B4F-B56A-6290A33EA117}" type="parTrans" cxnId="{84D8B0CD-22A0-4BE6-B04A-FBE3970E86C6}">
      <dgm:prSet/>
      <dgm:spPr/>
      <dgm:t>
        <a:bodyPr/>
        <a:lstStyle/>
        <a:p>
          <a:endParaRPr lang="en-IN"/>
        </a:p>
      </dgm:t>
    </dgm:pt>
    <dgm:pt modelId="{E6CBFB67-F30C-44EE-910D-833E3A1BF747}" type="sibTrans" cxnId="{84D8B0CD-22A0-4BE6-B04A-FBE3970E86C6}">
      <dgm:prSet/>
      <dgm:spPr/>
      <dgm:t>
        <a:bodyPr/>
        <a:lstStyle/>
        <a:p>
          <a:endParaRPr lang="en-IN"/>
        </a:p>
      </dgm:t>
    </dgm:pt>
    <dgm:pt modelId="{83792982-E884-4F5F-AD10-53F4A56A3B52}" type="pres">
      <dgm:prSet presAssocID="{DE78657A-25A3-4639-B829-F99AB66AA18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E1B4A5-D5C9-44ED-9C2F-F5005282ACA7}" type="pres">
      <dgm:prSet presAssocID="{F501D2BF-56D0-4D5D-A68F-D572BB31E0D1}" presName="centerShape" presStyleLbl="node0" presStyleIdx="0" presStyleCnt="1"/>
      <dgm:spPr/>
    </dgm:pt>
  </dgm:ptLst>
  <dgm:cxnLst>
    <dgm:cxn modelId="{F4248452-E2B2-458C-8AAD-5C0B48B69DD5}" type="presOf" srcId="{F501D2BF-56D0-4D5D-A68F-D572BB31E0D1}" destId="{EDE1B4A5-D5C9-44ED-9C2F-F5005282ACA7}" srcOrd="0" destOrd="0" presId="urn:microsoft.com/office/officeart/2005/8/layout/radial1"/>
    <dgm:cxn modelId="{84D8B0CD-22A0-4BE6-B04A-FBE3970E86C6}" srcId="{DE78657A-25A3-4639-B829-F99AB66AA18B}" destId="{F501D2BF-56D0-4D5D-A68F-D572BB31E0D1}" srcOrd="0" destOrd="0" parTransId="{DDED7F0A-9301-4B4F-B56A-6290A33EA117}" sibTransId="{E6CBFB67-F30C-44EE-910D-833E3A1BF747}"/>
    <dgm:cxn modelId="{5239C0FB-6524-427C-9773-C408B918A762}" type="presOf" srcId="{DE78657A-25A3-4639-B829-F99AB66AA18B}" destId="{83792982-E884-4F5F-AD10-53F4A56A3B52}" srcOrd="0" destOrd="0" presId="urn:microsoft.com/office/officeart/2005/8/layout/radial1"/>
    <dgm:cxn modelId="{4A5D90AE-53AE-4BAD-9B55-DEFFF97DFD0F}" type="presParOf" srcId="{83792982-E884-4F5F-AD10-53F4A56A3B52}" destId="{EDE1B4A5-D5C9-44ED-9C2F-F5005282ACA7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1B4A5-D5C9-44ED-9C2F-F5005282ACA7}">
      <dsp:nvSpPr>
        <dsp:cNvPr id="0" name=""/>
        <dsp:cNvSpPr/>
      </dsp:nvSpPr>
      <dsp:spPr>
        <a:xfrm>
          <a:off x="2723554" y="992"/>
          <a:ext cx="3696890" cy="3696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                                                   </a:t>
          </a:r>
          <a:endParaRPr lang="en-IN" sz="6500" kern="1200" dirty="0"/>
        </a:p>
      </dsp:txBody>
      <dsp:txXfrm>
        <a:off x="3264951" y="542389"/>
        <a:ext cx="2614096" cy="2614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7/31/2023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7/31/2023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7/31/2023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PROJECT       </a:t>
            </a:r>
            <a:r>
              <a:rPr lang="en-US" sz="2400" dirty="0"/>
              <a:t>NEEMEIIT COMPANY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10666412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Presenting To : Pooja </a:t>
            </a:r>
            <a:r>
              <a:rPr lang="en-US" dirty="0" err="1"/>
              <a:t>Neemkar</a:t>
            </a:r>
            <a:r>
              <a:rPr lang="en-US" dirty="0"/>
              <a:t> Mam                                                                        Group – “6”</a:t>
            </a:r>
          </a:p>
          <a:p>
            <a:r>
              <a:rPr lang="en-US" dirty="0"/>
              <a:t>                                                                                                                                    </a:t>
            </a:r>
            <a:r>
              <a:rPr lang="en-US" dirty="0" err="1"/>
              <a:t>TeamLead:Sowmya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</a:t>
            </a:r>
            <a:r>
              <a:rPr lang="en-US" dirty="0" err="1"/>
              <a:t>Presenter:sharmila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E871A-C752-4FD9-6AFD-D26F35E11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476672"/>
            <a:ext cx="10081120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9144000" cy="1066800"/>
          </a:xfrm>
        </p:spPr>
        <p:txBody>
          <a:bodyPr/>
          <a:lstStyle/>
          <a:p>
            <a:r>
              <a:rPr lang="en-US" dirty="0"/>
              <a:t>                                     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7D627F-B3B9-543C-32D7-03BEC9A3656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9681287"/>
              </p:ext>
            </p:extLst>
          </p:nvPr>
        </p:nvGraphicFramePr>
        <p:xfrm>
          <a:off x="1558924" y="1916113"/>
          <a:ext cx="9144000" cy="36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 meant by Ec2 Instances ?</a:t>
            </a:r>
          </a:p>
          <a:p>
            <a:r>
              <a:rPr lang="en-US" dirty="0"/>
              <a:t>How to create Ec2 Instances in AWS ?</a:t>
            </a:r>
          </a:p>
          <a:p>
            <a:r>
              <a:rPr lang="en-US" dirty="0"/>
              <a:t>What is meant by Relational Database ?</a:t>
            </a:r>
          </a:p>
          <a:p>
            <a:r>
              <a:rPr lang="en-US" dirty="0"/>
              <a:t>How to Create Relational Database in AWS 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5531" y="722135"/>
            <a:ext cx="9143538" cy="1066800"/>
          </a:xfrm>
        </p:spPr>
        <p:txBody>
          <a:bodyPr/>
          <a:lstStyle/>
          <a:p>
            <a:r>
              <a:rPr lang="en-US" dirty="0"/>
              <a:t>What is meant by Ec2 Instances?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EC2 instances stand </a:t>
            </a:r>
            <a:r>
              <a:rPr lang="en-IN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Amazon Elastic Compute Cloud instances.</a:t>
            </a:r>
          </a:p>
          <a:p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virtual servers that you can rent on demand from Amazon Web Services (AWS).</a:t>
            </a:r>
            <a:endParaRPr lang="en-IN" sz="1800" i="1" kern="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of the benefits of using EC2 instances 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scalable, reliable, and secure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this are best way to run your applications, then EC2 instances are a good option</a:t>
            </a:r>
            <a:endParaRPr lang="en-US" i="1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Ec2 Instances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some following steps to Create the Instance –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Go to 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"EC2" Instances of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the AWS Management Console.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Click on the "Launch Instance" button.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Select an Amazon Machine Image (AMI).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Choose an instance type.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Number of instances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Purchasing option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,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Network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Security groups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you have to configure this all while you are creating an Instance.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Configure security groups and Review the Instance.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7EC15-BDC9-F249-3A75-BA6EA38BE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1676401"/>
            <a:ext cx="11305256" cy="4344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Relational Database?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Amazon Relational Database Service (RDS) is a managed service that provides relational databases in the cloud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IN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RDS supports a variety of database engines, including MySQL, PostgreSQL, Oracle, and SQL Server.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are a popular choice for storing data in the cloud because they are: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Scalable,Reliable,Secure</a:t>
            </a:r>
            <a:r>
              <a:rPr lang="en-IN" sz="1800" b="1" kern="100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r>
              <a:rPr lang="en-IN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are looking for a way to store data in the cloud, a relational database in AWS is a good option.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Relational Database in AWS?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following steps to Create Relational Database –</a:t>
            </a:r>
          </a:p>
          <a:p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 to the AWS Management</a:t>
            </a:r>
            <a:r>
              <a:rPr 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Console and Search  (RDS) </a:t>
            </a: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Relational Database Service" service.</a:t>
            </a: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"Create Database" button.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database engine that you want to use. For this example, we will use MySQL.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instance type and the storage capacity for your database.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Choose the Availability Zone where you want to create your database.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 on the "Create Database" button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8683B-DB60-81C6-311A-7C8C19335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1" y="1817370"/>
            <a:ext cx="9612097" cy="389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54</TotalTime>
  <Words>448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Google Sans</vt:lpstr>
      <vt:lpstr>Times New Roman</vt:lpstr>
      <vt:lpstr>Wingdings</vt:lpstr>
      <vt:lpstr>Project planning overview presentation</vt:lpstr>
      <vt:lpstr>AWS PROJECT       NEEMEIIT COMPANY </vt:lpstr>
      <vt:lpstr>Project Goals</vt:lpstr>
      <vt:lpstr>What is meant by Ec2 Instances?</vt:lpstr>
      <vt:lpstr>How to Create Ec2 Instances ?</vt:lpstr>
      <vt:lpstr>Ec2 Instance</vt:lpstr>
      <vt:lpstr>What is meant by Relational Database?</vt:lpstr>
      <vt:lpstr>How to Create Relational Database in AWS?</vt:lpstr>
      <vt:lpstr>Relational Database:</vt:lpstr>
      <vt:lpstr>RDS </vt:lpstr>
      <vt:lpstr>PowerPoint Presentation</vt:lpstr>
      <vt:lpstr>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PROJECT       NEEMEIIT COMPANY </dc:title>
  <dc:creator>SAYED SHARMILA</dc:creator>
  <cp:lastModifiedBy>SAYED SHARMILA</cp:lastModifiedBy>
  <cp:revision>1</cp:revision>
  <dcterms:created xsi:type="dcterms:W3CDTF">2023-07-31T18:17:37Z</dcterms:created>
  <dcterms:modified xsi:type="dcterms:W3CDTF">2023-07-31T19:12:12Z</dcterms:modified>
</cp:coreProperties>
</file>