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8" r:id="rId9"/>
    <p:sldId id="271" r:id="rId10"/>
    <p:sldId id="262" r:id="rId11"/>
    <p:sldId id="264" r:id="rId12"/>
    <p:sldId id="265" r:id="rId13"/>
    <p:sldId id="266" r:id="rId14"/>
    <p:sldId id="269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8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69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65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4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76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11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0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3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91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4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4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D185F6-F022-4FEF-8535-C6DE1392DB9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AC10FC-55D0-46A8-BEA7-D98641651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03EBC3-49A7-29FE-44B0-1F50C7B997FB}"/>
              </a:ext>
            </a:extLst>
          </p:cNvPr>
          <p:cNvSpPr txBox="1"/>
          <p:nvPr/>
        </p:nvSpPr>
        <p:spPr>
          <a:xfrm>
            <a:off x="2360644" y="877078"/>
            <a:ext cx="833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>
                <a:solidFill>
                  <a:schemeClr val="bg2">
                    <a:lumMod val="50000"/>
                  </a:schemeClr>
                </a:solidFill>
              </a:rPr>
              <a:t>CLOUD COMPUTING  INTERNSHIP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D1674-8E0D-D5C4-FAB1-CBCBC36BC225}"/>
              </a:ext>
            </a:extLst>
          </p:cNvPr>
          <p:cNvSpPr txBox="1"/>
          <p:nvPr/>
        </p:nvSpPr>
        <p:spPr>
          <a:xfrm>
            <a:off x="4348064" y="1794282"/>
            <a:ext cx="435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>
                <a:solidFill>
                  <a:schemeClr val="bg2">
                    <a:lumMod val="50000"/>
                  </a:schemeClr>
                </a:solidFill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C1840-C252-C8A0-BFD3-B359F9AD856B}"/>
              </a:ext>
            </a:extLst>
          </p:cNvPr>
          <p:cNvSpPr txBox="1"/>
          <p:nvPr/>
        </p:nvSpPr>
        <p:spPr>
          <a:xfrm>
            <a:off x="2547257" y="2526821"/>
            <a:ext cx="661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2">
                    <a:lumMod val="50000"/>
                  </a:schemeClr>
                </a:solidFill>
              </a:rPr>
              <a:t>PRESENTED TO  </a:t>
            </a:r>
            <a:r>
              <a:rPr lang="en-IN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en-IN">
                <a:solidFill>
                  <a:srgbClr val="00B0F0"/>
                </a:solidFill>
              </a:rPr>
              <a:t>Pooja </a:t>
            </a:r>
            <a:r>
              <a:rPr lang="en-IN" err="1">
                <a:solidFill>
                  <a:srgbClr val="00B0F0"/>
                </a:solidFill>
              </a:rPr>
              <a:t>Neemkar</a:t>
            </a:r>
            <a:endParaRPr lang="en-IN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CC50E-EF48-2654-4DB0-4D46CC962A88}"/>
              </a:ext>
            </a:extLst>
          </p:cNvPr>
          <p:cNvSpPr txBox="1"/>
          <p:nvPr/>
        </p:nvSpPr>
        <p:spPr>
          <a:xfrm>
            <a:off x="2453950" y="2896153"/>
            <a:ext cx="55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</a:t>
            </a:r>
            <a:r>
              <a:rPr lang="en-IN">
                <a:solidFill>
                  <a:schemeClr val="bg2">
                    <a:lumMod val="50000"/>
                  </a:schemeClr>
                </a:solidFill>
              </a:rPr>
              <a:t>PRESENTED BY :  </a:t>
            </a:r>
            <a:r>
              <a:rPr lang="en-IN">
                <a:solidFill>
                  <a:srgbClr val="00B0F0"/>
                </a:solidFill>
              </a:rPr>
              <a:t>GROUP 6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CB463-EF4F-115E-D9F7-F85592A739B5}"/>
              </a:ext>
            </a:extLst>
          </p:cNvPr>
          <p:cNvSpPr txBox="1"/>
          <p:nvPr/>
        </p:nvSpPr>
        <p:spPr>
          <a:xfrm>
            <a:off x="9293288" y="5473090"/>
            <a:ext cx="454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</a:t>
            </a:r>
            <a:endParaRPr lang="en-IN" u="sng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1400">
                <a:solidFill>
                  <a:srgbClr val="00B0F0"/>
                </a:solidFill>
              </a:rPr>
              <a:t>  </a:t>
            </a:r>
            <a:r>
              <a:rPr lang="en-IN" sz="1400">
                <a:solidFill>
                  <a:schemeClr val="bg2">
                    <a:lumMod val="50000"/>
                  </a:schemeClr>
                </a:solidFill>
              </a:rPr>
              <a:t>TEAM LEAD : </a:t>
            </a:r>
            <a:r>
              <a:rPr lang="en-IN" sz="1400">
                <a:solidFill>
                  <a:srgbClr val="00B0F0"/>
                </a:solidFill>
              </a:rPr>
              <a:t>B.SOWMYA RAJI</a:t>
            </a:r>
          </a:p>
          <a:p>
            <a:r>
              <a:rPr lang="en-IN" sz="1400">
                <a:solidFill>
                  <a:srgbClr val="00B0F0"/>
                </a:solidFill>
              </a:rPr>
              <a:t>  </a:t>
            </a:r>
            <a:r>
              <a:rPr lang="en-IN" sz="1400">
                <a:solidFill>
                  <a:schemeClr val="bg2">
                    <a:lumMod val="50000"/>
                  </a:schemeClr>
                </a:solidFill>
              </a:rPr>
              <a:t>MEMBERS    :</a:t>
            </a:r>
            <a:r>
              <a:rPr lang="en-IN" sz="1400">
                <a:solidFill>
                  <a:srgbClr val="00B0F0"/>
                </a:solidFill>
              </a:rPr>
              <a:t>SD.SHARMILA</a:t>
            </a:r>
          </a:p>
          <a:p>
            <a:r>
              <a:rPr lang="en-IN" sz="1400">
                <a:solidFill>
                  <a:srgbClr val="00B0F0"/>
                </a:solidFill>
              </a:rPr>
              <a:t>                               M.TEJASWINI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E24CB-51FA-5DCC-C174-2C752F0719B8}"/>
              </a:ext>
            </a:extLst>
          </p:cNvPr>
          <p:cNvSpPr txBox="1"/>
          <p:nvPr/>
        </p:nvSpPr>
        <p:spPr>
          <a:xfrm>
            <a:off x="3672840" y="1518176"/>
            <a:ext cx="6918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NEEMiiT</a:t>
            </a:r>
            <a:r>
              <a:rPr lang="en-IN" u="sng">
                <a:solidFill>
                  <a:schemeClr val="tx1">
                    <a:lumMod val="50000"/>
                    <a:lumOff val="50000"/>
                  </a:schemeClr>
                </a:solidFill>
              </a:rPr>
              <a:t>  Private Limited Software Company</a:t>
            </a:r>
          </a:p>
        </p:txBody>
      </p:sp>
    </p:spTree>
    <p:extLst>
      <p:ext uri="{BB962C8B-B14F-4D97-AF65-F5344CB8AC3E}">
        <p14:creationId xmlns:p14="http://schemas.microsoft.com/office/powerpoint/2010/main" val="35642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79EFFC18-95BD-8DE9-BC23-94FBD500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14" y="2063908"/>
            <a:ext cx="5241925" cy="27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3437B-80F6-68DD-5102-5C97315E8B34}"/>
              </a:ext>
            </a:extLst>
          </p:cNvPr>
          <p:cNvSpPr txBox="1"/>
          <p:nvPr/>
        </p:nvSpPr>
        <p:spPr>
          <a:xfrm>
            <a:off x="1432560" y="982176"/>
            <a:ext cx="106578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b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Amazon DynamoDB is a fully managed NoSQL database service that offers high performance, scalability, and durability.</a:t>
            </a:r>
          </a:p>
          <a:p>
            <a:pPr algn="l"/>
            <a:endParaRPr lang="en-US" sz="2400" b="0" i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It is a key-value and document database that can be used to store a wide variety of data, including:</a:t>
            </a:r>
          </a:p>
          <a:p>
            <a:pPr algn="l"/>
            <a:endParaRPr lang="en-US" sz="2400" b="0" i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Customer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Product inventory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Order 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Financial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Logging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Any other type of data that you need to store and retrieve quickly and easily</a:t>
            </a:r>
          </a:p>
        </p:txBody>
      </p:sp>
    </p:spTree>
    <p:extLst>
      <p:ext uri="{BB962C8B-B14F-4D97-AF65-F5344CB8AC3E}">
        <p14:creationId xmlns:p14="http://schemas.microsoft.com/office/powerpoint/2010/main" val="321630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0160F-128D-390F-F18C-433046BB2B1C}"/>
              </a:ext>
            </a:extLst>
          </p:cNvPr>
          <p:cNvSpPr txBox="1"/>
          <p:nvPr/>
        </p:nvSpPr>
        <p:spPr>
          <a:xfrm>
            <a:off x="1686560" y="1686620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Here are some of the use cases for DynamoDB:</a:t>
            </a:r>
          </a:p>
          <a:p>
            <a:pPr algn="l"/>
            <a:endParaRPr lang="en-US" sz="2400" b="0" i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E-commerce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Social media.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Gaming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Log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Any other application that requires high throughput and low latency.</a:t>
            </a:r>
          </a:p>
        </p:txBody>
      </p:sp>
    </p:spTree>
    <p:extLst>
      <p:ext uri="{BB962C8B-B14F-4D97-AF65-F5344CB8AC3E}">
        <p14:creationId xmlns:p14="http://schemas.microsoft.com/office/powerpoint/2010/main" val="211749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C63DBC-86D4-1BD0-7042-B6DF2F850083}"/>
              </a:ext>
            </a:extLst>
          </p:cNvPr>
          <p:cNvSpPr/>
          <p:nvPr/>
        </p:nvSpPr>
        <p:spPr>
          <a:xfrm>
            <a:off x="5659120" y="2758441"/>
            <a:ext cx="1595120" cy="14732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E78E2E-39FF-93E4-5467-DBB846B9749C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6451600" y="1285241"/>
            <a:ext cx="5080" cy="147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4A24D2-AB24-C9FE-8223-F22102180EA3}"/>
              </a:ext>
            </a:extLst>
          </p:cNvPr>
          <p:cNvCxnSpPr>
            <a:cxnSpLocks/>
          </p:cNvCxnSpPr>
          <p:nvPr/>
        </p:nvCxnSpPr>
        <p:spPr>
          <a:xfrm flipV="1">
            <a:off x="7178038" y="2287347"/>
            <a:ext cx="1330960" cy="828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627C0F-B363-B4A8-FFD6-026AC481C4A2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7020640" y="4015896"/>
            <a:ext cx="1056559" cy="957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EF7B19-9DE6-6420-96C9-0299F77BBE7E}"/>
              </a:ext>
            </a:extLst>
          </p:cNvPr>
          <p:cNvCxnSpPr>
            <a:stCxn id="2" idx="3"/>
          </p:cNvCxnSpPr>
          <p:nvPr/>
        </p:nvCxnSpPr>
        <p:spPr>
          <a:xfrm flipH="1">
            <a:off x="4897120" y="4015896"/>
            <a:ext cx="995600" cy="957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EA6ABB-908F-AA9A-4B9A-4BA9B67E6D0D}"/>
              </a:ext>
            </a:extLst>
          </p:cNvPr>
          <p:cNvCxnSpPr/>
          <p:nvPr/>
        </p:nvCxnSpPr>
        <p:spPr>
          <a:xfrm flipH="1" flipV="1">
            <a:off x="4460241" y="2267027"/>
            <a:ext cx="1341120" cy="833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63ED3B-0E96-4A93-42EF-96774F9A7392}"/>
              </a:ext>
            </a:extLst>
          </p:cNvPr>
          <p:cNvSpPr txBox="1"/>
          <p:nvPr/>
        </p:nvSpPr>
        <p:spPr>
          <a:xfrm>
            <a:off x="5227280" y="597772"/>
            <a:ext cx="24486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HIGH THROGHPUT  &amp;</a:t>
            </a:r>
          </a:p>
          <a:p>
            <a:r>
              <a:rPr lang="en-IN"/>
              <a:t>LOW LATANCY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4B39D-6D34-AE0D-8C5A-97BE2859C938}"/>
              </a:ext>
            </a:extLst>
          </p:cNvPr>
          <p:cNvSpPr txBox="1"/>
          <p:nvPr/>
        </p:nvSpPr>
        <p:spPr>
          <a:xfrm>
            <a:off x="8600438" y="2021841"/>
            <a:ext cx="16205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SCALABILITY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B13FF3-B59D-A427-0279-5043509E3B05}"/>
              </a:ext>
            </a:extLst>
          </p:cNvPr>
          <p:cNvSpPr txBox="1"/>
          <p:nvPr/>
        </p:nvSpPr>
        <p:spPr>
          <a:xfrm>
            <a:off x="8148320" y="4973320"/>
            <a:ext cx="1422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DURABILITY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8FAD0-F0DB-55C8-FF32-347B00A169BA}"/>
              </a:ext>
            </a:extLst>
          </p:cNvPr>
          <p:cNvSpPr txBox="1"/>
          <p:nvPr/>
        </p:nvSpPr>
        <p:spPr>
          <a:xfrm>
            <a:off x="3596639" y="4988560"/>
            <a:ext cx="12293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SECURITY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692AE2-E0E7-65CB-AFDF-D2A2CCACA3A7}"/>
              </a:ext>
            </a:extLst>
          </p:cNvPr>
          <p:cNvSpPr txBox="1"/>
          <p:nvPr/>
        </p:nvSpPr>
        <p:spPr>
          <a:xfrm>
            <a:off x="3070863" y="2021841"/>
            <a:ext cx="13360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/>
              <a:t>MANAGED</a:t>
            </a:r>
          </a:p>
        </p:txBody>
      </p:sp>
    </p:spTree>
    <p:extLst>
      <p:ext uri="{BB962C8B-B14F-4D97-AF65-F5344CB8AC3E}">
        <p14:creationId xmlns:p14="http://schemas.microsoft.com/office/powerpoint/2010/main" val="343788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EC441-5C3A-EEEA-0BF4-477A9220FEAA}"/>
              </a:ext>
            </a:extLst>
          </p:cNvPr>
          <p:cNvSpPr txBox="1"/>
          <p:nvPr/>
        </p:nvSpPr>
        <p:spPr>
          <a:xfrm>
            <a:off x="1605280" y="135791"/>
            <a:ext cx="85547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HANDS-ON:</a:t>
            </a:r>
            <a:r>
              <a:rPr lang="en-US" sz="4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how to Create Dynamo table with few items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4000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Steps to create Dynamo table with few items:</a:t>
            </a:r>
          </a:p>
          <a:p>
            <a:pPr marL="800100" lvl="1" indent="-342900">
              <a:buFont typeface="+mj-lt"/>
              <a:buAutoNum type="arabicPeriod"/>
            </a:pP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>
              <a:effectLst/>
            </a:endParaRPr>
          </a:p>
          <a:p>
            <a:br>
              <a:rPr lang="en-US" b="0">
                <a:effectLst/>
              </a:rPr>
            </a:br>
            <a:br>
              <a:rPr lang="en-US" b="0">
                <a:effectLst/>
              </a:rPr>
            </a:b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0697A-5B77-BF20-C582-89A343152E07}"/>
              </a:ext>
            </a:extLst>
          </p:cNvPr>
          <p:cNvSpPr txBox="1"/>
          <p:nvPr/>
        </p:nvSpPr>
        <p:spPr>
          <a:xfrm>
            <a:off x="2915920" y="2385723"/>
            <a:ext cx="7670800" cy="3581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spcAft>
                <a:spcPts val="1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to the AWS Management Console and sign in to your account.</a:t>
            </a:r>
            <a:endParaRPr lang="en-IN" sz="1600" kern="10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1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search bar, type "DynamoDB" and click on the "Amazon DynamoDB" service.</a:t>
            </a:r>
            <a:endParaRPr lang="en-IN" sz="1600" kern="10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1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"Create Table" button.</a:t>
            </a:r>
            <a:endParaRPr lang="en-IN" sz="1600" kern="10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1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 Table name- EX: Movies</a:t>
            </a:r>
            <a:endParaRPr lang="en-IN" sz="1600" kern="10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  <a:spcAft>
                <a:spcPts val="1800"/>
              </a:spcAft>
            </a:pPr>
            <a:r>
              <a:rPr lang="en-IN" sz="18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Partition key EX: Title (Data type: String)</a:t>
            </a:r>
            <a:endParaRPr lang="en-IN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1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IN" sz="18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the "Create" button to create the </a:t>
            </a:r>
            <a:r>
              <a:rPr lang="en-IN" sz="1800" kern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table.The</a:t>
            </a:r>
            <a:r>
              <a:rPr lang="en-IN" sz="18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will be created</a:t>
            </a:r>
            <a:endParaRPr lang="en-IN" sz="1600" kern="100">
              <a:solidFill>
                <a:srgbClr val="1F1F1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6D2C37-08F4-407A-C873-A80AA06BF9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80" y="508000"/>
            <a:ext cx="8290560" cy="3982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635D74-B5CD-6F66-4BF9-B19662B3620E}"/>
              </a:ext>
            </a:extLst>
          </p:cNvPr>
          <p:cNvSpPr txBox="1"/>
          <p:nvPr/>
        </p:nvSpPr>
        <p:spPr>
          <a:xfrm>
            <a:off x="1696720" y="5049520"/>
            <a:ext cx="1066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6.If you want to enter any elements in the table you should run commands in cloud shell</a:t>
            </a:r>
          </a:p>
          <a:p>
            <a:r>
              <a:rPr lang="en-IN"/>
              <a:t>    </a:t>
            </a:r>
          </a:p>
          <a:p>
            <a:r>
              <a:rPr lang="en-IN" u="sng"/>
              <a:t>Example: </a:t>
            </a:r>
            <a:r>
              <a:rPr lang="en-IN" sz="1600" kern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IN" sz="16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kern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dynamodb</a:t>
            </a:r>
            <a:r>
              <a:rPr lang="en-IN" sz="1600" kern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put-item --table-name Movies --item '{"Title": {"S": "The Godfather"}, "Year": {"S": "1972"},          "Rating": {"N": "9.2"}}'</a:t>
            </a:r>
            <a:endParaRPr lang="en-IN" sz="1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22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191B8-8089-799B-E40E-ABFFA26C8943}"/>
              </a:ext>
            </a:extLst>
          </p:cNvPr>
          <p:cNvSpPr txBox="1"/>
          <p:nvPr/>
        </p:nvSpPr>
        <p:spPr>
          <a:xfrm>
            <a:off x="1899920" y="1131667"/>
            <a:ext cx="958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If you are looking for a scalable, durable, and secure object storage service, then Amazon S3 is a good option.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9F7F3-A3B7-3DA0-57FD-8E1D2667FE5B}"/>
              </a:ext>
            </a:extLst>
          </p:cNvPr>
          <p:cNvSpPr txBox="1"/>
          <p:nvPr/>
        </p:nvSpPr>
        <p:spPr>
          <a:xfrm>
            <a:off x="1899920" y="4037259"/>
            <a:ext cx="997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If you are looking for a scalable, durable, secure, and managed NoSQL database service, then Amazon DynamoDB is a good option.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8FEDB-B8C8-8BE3-1B2F-F93144D893E2}"/>
              </a:ext>
            </a:extLst>
          </p:cNvPr>
          <p:cNvSpPr txBox="1"/>
          <p:nvPr/>
        </p:nvSpPr>
        <p:spPr>
          <a:xfrm>
            <a:off x="1899920" y="304800"/>
            <a:ext cx="255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FA30F-3B76-E0C4-87B8-8A3070E37EFB}"/>
              </a:ext>
            </a:extLst>
          </p:cNvPr>
          <p:cNvSpPr/>
          <p:nvPr/>
        </p:nvSpPr>
        <p:spPr>
          <a:xfrm>
            <a:off x="5608320" y="2078164"/>
            <a:ext cx="1483360" cy="145288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71FAC-9069-3B80-5AEC-40726F7693A9}"/>
              </a:ext>
            </a:extLst>
          </p:cNvPr>
          <p:cNvSpPr/>
          <p:nvPr/>
        </p:nvSpPr>
        <p:spPr>
          <a:xfrm>
            <a:off x="5720080" y="4982698"/>
            <a:ext cx="1483360" cy="148726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5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02D43-BB9F-AB95-BB80-2F42EBEF9805}"/>
              </a:ext>
            </a:extLst>
          </p:cNvPr>
          <p:cNvSpPr txBox="1"/>
          <p:nvPr/>
        </p:nvSpPr>
        <p:spPr>
          <a:xfrm>
            <a:off x="2822510" y="1745221"/>
            <a:ext cx="7221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u="sng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15334-0BEF-CDCD-6193-1C9B7E07D359}"/>
              </a:ext>
            </a:extLst>
          </p:cNvPr>
          <p:cNvSpPr txBox="1"/>
          <p:nvPr/>
        </p:nvSpPr>
        <p:spPr>
          <a:xfrm>
            <a:off x="3935963" y="2977655"/>
            <a:ext cx="4320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HANDS-ON AND PRESENTATION</a:t>
            </a: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3DFA7-D785-88A6-C8FB-B71705C29241}"/>
              </a:ext>
            </a:extLst>
          </p:cNvPr>
          <p:cNvSpPr txBox="1"/>
          <p:nvPr/>
        </p:nvSpPr>
        <p:spPr>
          <a:xfrm>
            <a:off x="3290181" y="4248740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>
                <a:latin typeface="Amasis MT Pro" panose="02040504050005020304" pitchFamily="18" charset="0"/>
              </a:rPr>
              <a:t>S3</a:t>
            </a:r>
          </a:p>
          <a:p>
            <a:pPr marL="342900" indent="-342900">
              <a:buAutoNum type="arabicPeriod"/>
            </a:pPr>
            <a:r>
              <a:rPr lang="en-IN">
                <a:latin typeface="Amasis MT Pro" panose="02040504050005020304" pitchFamily="18" charset="0"/>
              </a:rPr>
              <a:t>DynamoDB</a:t>
            </a:r>
          </a:p>
          <a:p>
            <a:pPr marL="342900" indent="-342900">
              <a:buAutoNum type="arabicPeriod"/>
            </a:pPr>
            <a:r>
              <a:rPr lang="en-IN">
                <a:latin typeface="Amasis MT Pro" panose="02040504050005020304" pitchFamily="18" charset="0"/>
              </a:rPr>
              <a:t>EC2</a:t>
            </a:r>
          </a:p>
          <a:p>
            <a:r>
              <a:rPr lang="en-IN">
                <a:latin typeface="Amasis MT Pro" panose="02040504050005020304" pitchFamily="18" charset="0"/>
              </a:rPr>
              <a:t>4.   RDS</a:t>
            </a:r>
          </a:p>
          <a:p>
            <a:r>
              <a:rPr lang="en-IN">
                <a:latin typeface="Amasis MT Pro" panose="02040504050005020304" pitchFamily="18" charset="0"/>
              </a:rPr>
              <a:t>5.   AWS Budgets   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37B1945-DA85-99A7-B792-DAA38DBF0196}"/>
              </a:ext>
            </a:extLst>
          </p:cNvPr>
          <p:cNvSpPr/>
          <p:nvPr/>
        </p:nvSpPr>
        <p:spPr>
          <a:xfrm>
            <a:off x="5452810" y="4348065"/>
            <a:ext cx="51317" cy="3825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343F8F2-2BE4-2628-5078-E9182AD9EA10}"/>
              </a:ext>
            </a:extLst>
          </p:cNvPr>
          <p:cNvSpPr/>
          <p:nvPr/>
        </p:nvSpPr>
        <p:spPr>
          <a:xfrm>
            <a:off x="5458408" y="4851918"/>
            <a:ext cx="51318" cy="3825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A801D-DF03-AB54-B1F3-4F87470A76EA}"/>
              </a:ext>
            </a:extLst>
          </p:cNvPr>
          <p:cNvCxnSpPr>
            <a:cxnSpLocks/>
          </p:cNvCxnSpPr>
          <p:nvPr/>
        </p:nvCxnSpPr>
        <p:spPr>
          <a:xfrm>
            <a:off x="5458408" y="5563987"/>
            <a:ext cx="457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D08255-C349-AEFE-974D-707B7BF643BB}"/>
              </a:ext>
            </a:extLst>
          </p:cNvPr>
          <p:cNvSpPr txBox="1"/>
          <p:nvPr/>
        </p:nvSpPr>
        <p:spPr>
          <a:xfrm>
            <a:off x="5850294" y="4361288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2">
                    <a:lumMod val="75000"/>
                  </a:schemeClr>
                </a:solidFill>
              </a:rPr>
              <a:t>Sowmya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75EB6-3D6D-BD0A-55FC-5495CFB42006}"/>
              </a:ext>
            </a:extLst>
          </p:cNvPr>
          <p:cNvSpPr txBox="1"/>
          <p:nvPr/>
        </p:nvSpPr>
        <p:spPr>
          <a:xfrm>
            <a:off x="5850294" y="4879036"/>
            <a:ext cx="1315616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2">
                    <a:lumMod val="75000"/>
                  </a:schemeClr>
                </a:solidFill>
              </a:rPr>
              <a:t>Sharmila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05D96-96E0-8B5A-9442-D2CAA54BC4CF}"/>
              </a:ext>
            </a:extLst>
          </p:cNvPr>
          <p:cNvSpPr txBox="1"/>
          <p:nvPr/>
        </p:nvSpPr>
        <p:spPr>
          <a:xfrm>
            <a:off x="5850295" y="5356736"/>
            <a:ext cx="156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err="1">
                <a:solidFill>
                  <a:schemeClr val="bg2">
                    <a:lumMod val="75000"/>
                  </a:schemeClr>
                </a:solidFill>
              </a:rPr>
              <a:t>Tejaswini</a:t>
            </a:r>
            <a:endParaRPr lang="en-IN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8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177C5C-D472-3687-C74E-3D0457402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1052195"/>
            <a:ext cx="8768080" cy="4895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1CBA3-6CB9-7DBC-087F-D053D031775A}"/>
              </a:ext>
            </a:extLst>
          </p:cNvPr>
          <p:cNvSpPr txBox="1"/>
          <p:nvPr/>
        </p:nvSpPr>
        <p:spPr>
          <a:xfrm>
            <a:off x="8839200" y="5296218"/>
            <a:ext cx="2021840" cy="481965"/>
          </a:xfrm>
          <a:prstGeom prst="rect">
            <a:avLst/>
          </a:prstGeom>
          <a:solidFill>
            <a:srgbClr val="D0D3D4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6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A5C0D-297D-BE1B-9BD4-FA8C14666A07}"/>
              </a:ext>
            </a:extLst>
          </p:cNvPr>
          <p:cNvSpPr txBox="1"/>
          <p:nvPr/>
        </p:nvSpPr>
        <p:spPr>
          <a:xfrm>
            <a:off x="4656442" y="4300688"/>
            <a:ext cx="665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AMAZON  S3</a:t>
            </a:r>
          </a:p>
        </p:txBody>
      </p:sp>
      <p:pic>
        <p:nvPicPr>
          <p:cNvPr id="11" name="Picture 10" descr="A white line on a green background&#10;&#10;Description automatically generated">
            <a:extLst>
              <a:ext uri="{FF2B5EF4-FFF2-40B4-BE49-F238E27FC236}">
                <a16:creationId xmlns:a16="http://schemas.microsoft.com/office/drawing/2014/main" id="{7987F23A-C875-BA8B-78BF-38DD1F89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20" y="2245360"/>
            <a:ext cx="2016760" cy="1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1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D3B81-1DF6-DF1F-75E3-694CD34E7146}"/>
              </a:ext>
            </a:extLst>
          </p:cNvPr>
          <p:cNvSpPr txBox="1"/>
          <p:nvPr/>
        </p:nvSpPr>
        <p:spPr>
          <a:xfrm>
            <a:off x="1371600" y="2090172"/>
            <a:ext cx="10728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S3 stands for Amazon Simple Storage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 It is a cloud-based object storage service that offers industry-leading scalability, data availability, security, and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>
              <a:solidFill>
                <a:srgbClr val="1F1F1F"/>
              </a:solidFill>
              <a:effectLst/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1F1F1F"/>
                </a:solidFill>
                <a:effectLst/>
                <a:latin typeface="Google Sans"/>
              </a:rPr>
              <a:t> You can use Amazon S3 to store and retrieve any amount of data at any time, from anywhere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21313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2DA5C-ED55-03EB-ED1B-4282BDC67DF2}"/>
              </a:ext>
            </a:extLst>
          </p:cNvPr>
          <p:cNvSpPr txBox="1"/>
          <p:nvPr/>
        </p:nvSpPr>
        <p:spPr>
          <a:xfrm>
            <a:off x="1930400" y="1720840"/>
            <a:ext cx="92354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S3 is a popular choice for a variety of use cases, including:</a:t>
            </a:r>
          </a:p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accent1">
                    <a:lumMod val="75000"/>
                  </a:schemeClr>
                </a:solidFill>
              </a:rPr>
              <a:t>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accent1">
                    <a:lumMod val="75000"/>
                  </a:schemeClr>
                </a:solidFill>
              </a:rPr>
              <a:t>Backup and disaster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accent1">
                    <a:lumMod val="75000"/>
                  </a:schemeClr>
                </a:solidFill>
              </a:rPr>
              <a:t>Web hosting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accent1">
                    <a:lumMod val="75000"/>
                  </a:schemeClr>
                </a:solidFill>
              </a:rPr>
              <a:t>Data lakes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accent1">
                    <a:lumMod val="75000"/>
                  </a:schemeClr>
                </a:solidFill>
              </a:rPr>
              <a:t>Content delivery</a:t>
            </a:r>
          </a:p>
        </p:txBody>
      </p:sp>
    </p:spTree>
    <p:extLst>
      <p:ext uri="{BB962C8B-B14F-4D97-AF65-F5344CB8AC3E}">
        <p14:creationId xmlns:p14="http://schemas.microsoft.com/office/powerpoint/2010/main" val="90443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716ACDD-7C7A-D152-256D-D97C9EE8F862}"/>
              </a:ext>
            </a:extLst>
          </p:cNvPr>
          <p:cNvSpPr/>
          <p:nvPr/>
        </p:nvSpPr>
        <p:spPr>
          <a:xfrm>
            <a:off x="5585460" y="2743200"/>
            <a:ext cx="1678940" cy="155956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6C704-40F5-F3F7-FD58-CF36DC66F03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424930" y="965200"/>
            <a:ext cx="0" cy="177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23349C-9858-2F2B-C657-0AC81B8CAF8E}"/>
              </a:ext>
            </a:extLst>
          </p:cNvPr>
          <p:cNvCxnSpPr/>
          <p:nvPr/>
        </p:nvCxnSpPr>
        <p:spPr>
          <a:xfrm flipV="1">
            <a:off x="7139941" y="2331720"/>
            <a:ext cx="1808480" cy="782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146097-0E5A-4A55-429C-629F09F316D2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7018525" y="4074368"/>
            <a:ext cx="1282195" cy="1229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7D55B-7FFC-02DF-DD4D-141CA5A4FA05}"/>
              </a:ext>
            </a:extLst>
          </p:cNvPr>
          <p:cNvCxnSpPr>
            <a:cxnSpLocks/>
          </p:cNvCxnSpPr>
          <p:nvPr/>
        </p:nvCxnSpPr>
        <p:spPr>
          <a:xfrm flipH="1">
            <a:off x="4754880" y="4074368"/>
            <a:ext cx="1041148" cy="1229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3C6143-596C-443C-3259-6B999067319F}"/>
              </a:ext>
            </a:extLst>
          </p:cNvPr>
          <p:cNvCxnSpPr/>
          <p:nvPr/>
        </p:nvCxnSpPr>
        <p:spPr>
          <a:xfrm flipH="1" flipV="1">
            <a:off x="4003040" y="2306320"/>
            <a:ext cx="1706880" cy="772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BC31E5-46E8-CAFB-2727-B571EB54C06A}"/>
              </a:ext>
            </a:extLst>
          </p:cNvPr>
          <p:cNvSpPr txBox="1"/>
          <p:nvPr/>
        </p:nvSpPr>
        <p:spPr>
          <a:xfrm>
            <a:off x="5709921" y="490220"/>
            <a:ext cx="1430020" cy="3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</a:rPr>
              <a:t>DURABILITY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C53EB2-BF62-47BB-97B5-945F4EF7CC64}"/>
              </a:ext>
            </a:extLst>
          </p:cNvPr>
          <p:cNvSpPr txBox="1"/>
          <p:nvPr/>
        </p:nvSpPr>
        <p:spPr>
          <a:xfrm>
            <a:off x="9032240" y="2121654"/>
            <a:ext cx="15798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</a:rPr>
              <a:t>SCALABILITY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2BDE7-D5F3-3308-4BAA-D2AA062D94A1}"/>
              </a:ext>
            </a:extLst>
          </p:cNvPr>
          <p:cNvSpPr txBox="1"/>
          <p:nvPr/>
        </p:nvSpPr>
        <p:spPr>
          <a:xfrm>
            <a:off x="8432800" y="5384800"/>
            <a:ext cx="11785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</a:rPr>
              <a:t>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4CEBD9-02AF-603C-C105-D0E2702BA41E}"/>
              </a:ext>
            </a:extLst>
          </p:cNvPr>
          <p:cNvSpPr txBox="1"/>
          <p:nvPr/>
        </p:nvSpPr>
        <p:spPr>
          <a:xfrm>
            <a:off x="3637280" y="5384800"/>
            <a:ext cx="18389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0670AD-1503-A174-B30F-BDD308986EE9}"/>
              </a:ext>
            </a:extLst>
          </p:cNvPr>
          <p:cNvSpPr txBox="1"/>
          <p:nvPr/>
        </p:nvSpPr>
        <p:spPr>
          <a:xfrm>
            <a:off x="2009142" y="1854200"/>
            <a:ext cx="191007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</a:rPr>
              <a:t>COST-EFFECTIVENESS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0F3F3D-72A1-C744-24A1-4A243B9DF5D9}"/>
              </a:ext>
            </a:extLst>
          </p:cNvPr>
          <p:cNvSpPr txBox="1"/>
          <p:nvPr/>
        </p:nvSpPr>
        <p:spPr>
          <a:xfrm>
            <a:off x="1808480" y="172720"/>
            <a:ext cx="191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BENEFITSOF S3:</a:t>
            </a:r>
          </a:p>
        </p:txBody>
      </p:sp>
    </p:spTree>
    <p:extLst>
      <p:ext uri="{BB962C8B-B14F-4D97-AF65-F5344CB8AC3E}">
        <p14:creationId xmlns:p14="http://schemas.microsoft.com/office/powerpoint/2010/main" val="312336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FA0F0-A6B9-8785-4DE5-D8E69E8C6456}"/>
              </a:ext>
            </a:extLst>
          </p:cNvPr>
          <p:cNvSpPr txBox="1"/>
          <p:nvPr/>
        </p:nvSpPr>
        <p:spPr>
          <a:xfrm>
            <a:off x="1645920" y="335280"/>
            <a:ext cx="105460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HANDS-ON: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how to Create bucket in s3 &amp; Host a static simple website and  verify in browser</a:t>
            </a:r>
            <a:br>
              <a:rPr lang="en-US" b="0">
                <a:effectLst/>
              </a:rPr>
            </a:b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46E7B-76C7-A453-7ED2-3E6D68684B79}"/>
              </a:ext>
            </a:extLst>
          </p:cNvPr>
          <p:cNvSpPr txBox="1"/>
          <p:nvPr/>
        </p:nvSpPr>
        <p:spPr>
          <a:xfrm>
            <a:off x="2600960" y="2331293"/>
            <a:ext cx="7945120" cy="473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1.Create a bucket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2.Upload index.html &amp; error.html into bucket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3.Under “Properties” &gt; Static website hosting - enable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4.Under “Permissions” &gt; Block public access (bucket settings) – mark it as off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bucket policy –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"Version": "2012-10-17",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"Statement": [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"Sid": "</a:t>
            </a:r>
            <a:r>
              <a:rPr lang="en-IN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AllowPublicAccesstoObjects</a:t>
            </a: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"Effect": "Allow",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E455F-FB9C-CB5C-7CD2-336C35DD153A}"/>
              </a:ext>
            </a:extLst>
          </p:cNvPr>
          <p:cNvSpPr txBox="1"/>
          <p:nvPr/>
        </p:nvSpPr>
        <p:spPr>
          <a:xfrm>
            <a:off x="1645920" y="1918062"/>
            <a:ext cx="876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STEPS TO CREATE S3 BUCKET AND HOST A STATIC  SIMPLE WEBSITE:</a:t>
            </a:r>
          </a:p>
        </p:txBody>
      </p:sp>
    </p:spTree>
    <p:extLst>
      <p:ext uri="{BB962C8B-B14F-4D97-AF65-F5344CB8AC3E}">
        <p14:creationId xmlns:p14="http://schemas.microsoft.com/office/powerpoint/2010/main" val="413170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4EB737-BF0F-D0F8-C6F7-637918101B2C}"/>
              </a:ext>
            </a:extLst>
          </p:cNvPr>
          <p:cNvSpPr txBox="1"/>
          <p:nvPr/>
        </p:nvSpPr>
        <p:spPr>
          <a:xfrm>
            <a:off x="2011680" y="331515"/>
            <a:ext cx="6096000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"Principal": "*",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"Action": "s3:GetObject",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"Resource": "YOUR-BUCKET-ARN /*"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4DB615-477E-F177-2F5B-62A059CA3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686006"/>
            <a:ext cx="7152640" cy="3840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32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405</TotalTime>
  <Words>584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Amasis MT Pro</vt:lpstr>
      <vt:lpstr>Arial</vt:lpstr>
      <vt:lpstr>Calibri</vt:lpstr>
      <vt:lpstr>Corbel</vt:lpstr>
      <vt:lpstr>Google Sans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BARLA SOWMYA RAJI</dc:creator>
  <cp:lastModifiedBy>BARLA SOWMYA RAJI</cp:lastModifiedBy>
  <cp:revision>6</cp:revision>
  <dcterms:created xsi:type="dcterms:W3CDTF">2023-08-01T06:09:30Z</dcterms:created>
  <dcterms:modified xsi:type="dcterms:W3CDTF">2023-08-01T12:54:30Z</dcterms:modified>
</cp:coreProperties>
</file>