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80" r:id="rId5"/>
    <p:sldId id="278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600" dirty="0"/>
              <a:t>Sayed Tahsinoor Rahman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1800" dirty="0"/>
              <a:t>ID: C191101</a:t>
            </a:r>
          </a:p>
          <a:p>
            <a:pPr marL="36900" lvl="0" indent="0">
              <a:buNone/>
            </a:pPr>
            <a:r>
              <a:rPr lang="en-US" sz="1800" dirty="0"/>
              <a:t>Mail: c191191@ugrad.iiuc.ac.bd</a:t>
            </a:r>
          </a:p>
          <a:p>
            <a:pPr marL="36900" lvl="0" indent="0">
              <a:buNone/>
            </a:pPr>
            <a:r>
              <a:rPr lang="en-US" sz="1800" dirty="0"/>
              <a:t>Mobile: 01927279731</a:t>
            </a:r>
          </a:p>
          <a:p>
            <a:pPr marL="36900" lvl="0" indent="0">
              <a:buNone/>
            </a:pPr>
            <a:r>
              <a:rPr lang="en-US" sz="1800" dirty="0"/>
              <a:t>Section: 4CM</a:t>
            </a:r>
          </a:p>
          <a:p>
            <a:pPr marL="36900" lvl="0" indent="0">
              <a:buNone/>
            </a:pPr>
            <a:r>
              <a:rPr lang="en-US" sz="1800" dirty="0"/>
              <a:t>Course Title: </a:t>
            </a:r>
            <a:r>
              <a:rPr lang="en-US" sz="1200" dirty="0"/>
              <a:t>Computer Algorithms Lab </a:t>
            </a:r>
            <a:r>
              <a:rPr lang="en-US" sz="1600" dirty="0"/>
              <a:t>(</a:t>
            </a:r>
            <a:r>
              <a:rPr lang="en-US" sz="1100" dirty="0"/>
              <a:t>CSE-2422</a:t>
            </a:r>
            <a:r>
              <a:rPr lang="en-US" sz="1400" dirty="0"/>
              <a:t>)</a:t>
            </a:r>
            <a:endParaRPr lang="en-US" sz="1800" dirty="0"/>
          </a:p>
          <a:p>
            <a:pPr marL="36900" indent="0">
              <a:buNone/>
            </a:pPr>
            <a:r>
              <a:rPr lang="en-US" sz="1800" dirty="0"/>
              <a:t>Course Teacher: </a:t>
            </a:r>
            <a:r>
              <a:rPr lang="en-US" sz="1400" dirty="0">
                <a:effectLst/>
                <a:latin typeface="Arial" panose="020B0604020202020204" pitchFamily="34" charset="0"/>
              </a:rPr>
              <a:t>Shayhan Ameen Chowdhury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marL="36900" indent="0">
              <a:buNone/>
            </a:pPr>
            <a:r>
              <a:rPr lang="en-US" sz="1400" dirty="0">
                <a:effectLst/>
                <a:latin typeface="Arial" panose="020B0604020202020204" pitchFamily="34" charset="0"/>
              </a:rPr>
              <a:t>			    </a:t>
            </a:r>
            <a:r>
              <a:rPr lang="en-US" sz="1200" dirty="0">
                <a:effectLst/>
                <a:latin typeface="Arial" panose="020B0604020202020204" pitchFamily="34" charset="0"/>
              </a:rPr>
              <a:t>Assistant Professor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148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BFS &amp; DFS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b="1" dirty="0">
                <a:solidFill>
                  <a:schemeClr val="tx2"/>
                </a:solidFill>
                <a:latin typeface="Arial Black" panose="020B0A04020102020204" pitchFamily="34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C0A7-ADA5-478B-BBF6-DE544196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BFS &amp;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A5DCD-5FEE-46EA-B56A-626E2413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BFS stands for Breadth First Search ( Level-Order ) .</a:t>
            </a:r>
          </a:p>
          <a:p>
            <a:r>
              <a:rPr lang="en-US" dirty="0"/>
              <a:t>DFS stands for Depth First Search ( pre-Order ). </a:t>
            </a:r>
          </a:p>
          <a:p>
            <a:r>
              <a:rPr lang="en-US" dirty="0"/>
              <a:t>Both are Graph Traversal Method. But they uses different method . 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7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F701-1FDF-46E3-9C62-CA9D8330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C85B-D5CC-48CC-B27C-E84279B61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2800" dirty="0"/>
              <a:t>BFS also called Level order traversal. It traverse ta graph level by level. It explore the present node first then goes for other node’s.</a:t>
            </a:r>
          </a:p>
          <a:p>
            <a:pPr marL="36900" indent="0">
              <a:buNone/>
            </a:pPr>
            <a:r>
              <a:rPr lang="en-US" sz="2800" dirty="0"/>
              <a:t>We use </a:t>
            </a:r>
            <a:r>
              <a:rPr lang="en-US" sz="3200" b="1" dirty="0">
                <a:solidFill>
                  <a:srgbClr val="92D050"/>
                </a:solidFill>
              </a:rPr>
              <a:t>QUEUE</a:t>
            </a:r>
            <a:r>
              <a:rPr lang="en-US" sz="2800" dirty="0"/>
              <a:t> to implement BFS.</a:t>
            </a:r>
          </a:p>
        </p:txBody>
      </p:sp>
    </p:spTree>
    <p:extLst>
      <p:ext uri="{BB962C8B-B14F-4D97-AF65-F5344CB8AC3E}">
        <p14:creationId xmlns:p14="http://schemas.microsoft.com/office/powerpoint/2010/main" val="270942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6444-473C-466A-997E-692C54C7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4D0C1-4AB5-4E73-A45A-5E88AE707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dirty="0"/>
              <a:t>DFS also called preorder traversal. Whenever it finds a new node it start exploring it.</a:t>
            </a:r>
          </a:p>
          <a:p>
            <a:pPr marL="36900" indent="0">
              <a:buNone/>
            </a:pPr>
            <a:r>
              <a:rPr lang="en-US" sz="2800" dirty="0"/>
              <a:t>We use </a:t>
            </a:r>
            <a:r>
              <a:rPr lang="en-US" sz="3200" b="1" dirty="0">
                <a:solidFill>
                  <a:srgbClr val="92D050"/>
                </a:solidFill>
              </a:rPr>
              <a:t>STACK</a:t>
            </a:r>
            <a:r>
              <a:rPr lang="en-US" sz="2800" dirty="0"/>
              <a:t> to implement DFS</a:t>
            </a:r>
          </a:p>
        </p:txBody>
      </p:sp>
    </p:spTree>
    <p:extLst>
      <p:ext uri="{BB962C8B-B14F-4D97-AF65-F5344CB8AC3E}">
        <p14:creationId xmlns:p14="http://schemas.microsoft.com/office/powerpoint/2010/main" val="2241160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Quadratic collection</Template>
  <TotalTime>194</TotalTime>
  <Words>143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Goudy Old Style</vt:lpstr>
      <vt:lpstr>Wingdings 2</vt:lpstr>
      <vt:lpstr>SlateVTI</vt:lpstr>
      <vt:lpstr>Sayed Tahsinoor Rahman </vt:lpstr>
      <vt:lpstr>BFS &amp; DFS</vt:lpstr>
      <vt:lpstr>BFS &amp; DFS</vt:lpstr>
      <vt:lpstr>BFS</vt:lpstr>
      <vt:lpstr>DFS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BFS &amp; DFS</dc:title>
  <dc:creator>Sayed Tahsin</dc:creator>
  <cp:lastModifiedBy>Sayed Tahsin</cp:lastModifiedBy>
  <cp:revision>47</cp:revision>
  <dcterms:created xsi:type="dcterms:W3CDTF">2021-06-28T10:15:29Z</dcterms:created>
  <dcterms:modified xsi:type="dcterms:W3CDTF">2021-06-28T13:30:23Z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