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166B-5D1E-4F6D-A7CA-27DD6A243530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9198-21EA-4C64-864D-51106F08F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6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166B-5D1E-4F6D-A7CA-27DD6A243530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9198-21EA-4C64-864D-51106F08F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7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166B-5D1E-4F6D-A7CA-27DD6A243530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9198-21EA-4C64-864D-51106F08F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166B-5D1E-4F6D-A7CA-27DD6A243530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9198-21EA-4C64-864D-51106F08F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0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166B-5D1E-4F6D-A7CA-27DD6A243530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9198-21EA-4C64-864D-51106F08F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7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166B-5D1E-4F6D-A7CA-27DD6A243530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9198-21EA-4C64-864D-51106F08F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6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166B-5D1E-4F6D-A7CA-27DD6A243530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9198-21EA-4C64-864D-51106F08F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6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166B-5D1E-4F6D-A7CA-27DD6A243530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9198-21EA-4C64-864D-51106F08F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8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166B-5D1E-4F6D-A7CA-27DD6A243530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9198-21EA-4C64-864D-51106F08F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0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166B-5D1E-4F6D-A7CA-27DD6A243530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9198-21EA-4C64-864D-51106F08F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6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166B-5D1E-4F6D-A7CA-27DD6A243530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9198-21EA-4C64-864D-51106F08F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E166B-5D1E-4F6D-A7CA-27DD6A243530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39198-21EA-4C64-864D-51106F08F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7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berthalf.com.au/career-advice/career-development/problem-solving-skills" TargetMode="External"/><Relationship Id="rId2" Type="http://schemas.openxmlformats.org/officeDocument/2006/relationships/hyperlink" Target="https://www.roberthalf.com.au/career-advice/career-development/critical-thinking-skills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roberthalf.com.au/career-advice/career-development/project-management-skills" TargetMode="External"/><Relationship Id="rId4" Type="http://schemas.openxmlformats.org/officeDocument/2006/relationships/hyperlink" Target="https://www.roberthalf.com.au/career-advice/career-development/communication-skil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1822" y="564444"/>
            <a:ext cx="1027288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Objective: </a:t>
            </a:r>
            <a:r>
              <a:rPr lang="en-US" dirty="0" smtClean="0"/>
              <a:t>There have several types of analyst required to implement a system. Among all the types of analyst , System Analyst </a:t>
            </a:r>
            <a:r>
              <a:rPr lang="en-US" dirty="0" smtClean="0"/>
              <a:t>is </a:t>
            </a:r>
            <a:r>
              <a:rPr lang="en-US" dirty="0" smtClean="0"/>
              <a:t>most preferable for me. Because of,</a:t>
            </a:r>
            <a:r>
              <a:rPr lang="en-US" b="1" dirty="0"/>
              <a:t> </a:t>
            </a:r>
            <a:r>
              <a:rPr lang="en-US" dirty="0" smtClean="0"/>
              <a:t>system </a:t>
            </a:r>
            <a:r>
              <a:rPr lang="en-US" dirty="0" smtClean="0"/>
              <a:t>analyst analyzes </a:t>
            </a:r>
            <a:r>
              <a:rPr lang="en-US" dirty="0"/>
              <a:t>the business situation, identifies opportunities for </a:t>
            </a:r>
            <a:r>
              <a:rPr lang="en-US" dirty="0" smtClean="0"/>
              <a:t>improvements, designs </a:t>
            </a:r>
            <a:r>
              <a:rPr lang="en-US" dirty="0"/>
              <a:t>an information system to implement the </a:t>
            </a:r>
            <a:r>
              <a:rPr lang="en-US" dirty="0" smtClean="0"/>
              <a:t>improvements and more than that system analyst is the key person in the SDLC. So, I have decided to be such kind of analyst.</a:t>
            </a:r>
          </a:p>
          <a:p>
            <a:endParaRPr lang="en-US" b="1" dirty="0" smtClean="0"/>
          </a:p>
          <a:p>
            <a:r>
              <a:rPr lang="en-US" dirty="0" smtClean="0"/>
              <a:t>To </a:t>
            </a:r>
            <a:r>
              <a:rPr lang="en-US" dirty="0"/>
              <a:t>be a system </a:t>
            </a:r>
            <a:r>
              <a:rPr lang="en-US" dirty="0" smtClean="0"/>
              <a:t>analyst </a:t>
            </a:r>
            <a:r>
              <a:rPr lang="en-US" dirty="0"/>
              <a:t>I have to do following </a:t>
            </a:r>
            <a:r>
              <a:rPr lang="en-US" dirty="0" smtClean="0"/>
              <a:t>:</a:t>
            </a:r>
            <a:endParaRPr lang="en-US" b="1" dirty="0"/>
          </a:p>
          <a:p>
            <a:endParaRPr lang="en-US" dirty="0" smtClean="0"/>
          </a:p>
          <a:p>
            <a:r>
              <a:rPr lang="en-US" dirty="0"/>
              <a:t>Computer systems analyst education requirements vary by organization, but it is fairly common for analysts to need a bachelor's degree. A computer systems analyst major could be in the field of computer science, information technology, or another related field and computer system analyst degrees at this level are typically offered as a Bachelor of Science (BS) degree programs. Helpful system analyst courses may discuss topics in:</a:t>
            </a:r>
          </a:p>
          <a:p>
            <a:r>
              <a:rPr lang="en-US" dirty="0"/>
              <a:t>Information technology</a:t>
            </a:r>
          </a:p>
          <a:p>
            <a:r>
              <a:rPr lang="en-US" dirty="0"/>
              <a:t>Systems design</a:t>
            </a:r>
          </a:p>
          <a:p>
            <a:r>
              <a:rPr lang="en-US" dirty="0"/>
              <a:t>Programming</a:t>
            </a:r>
          </a:p>
          <a:p>
            <a:r>
              <a:rPr lang="en-US" dirty="0"/>
              <a:t>Operating systems</a:t>
            </a:r>
          </a:p>
          <a:p>
            <a:r>
              <a:rPr lang="en-US" dirty="0"/>
              <a:t>Computer 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42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8400" y="581890"/>
            <a:ext cx="105802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3: Computer Systems Analyst Training</a:t>
            </a:r>
          </a:p>
          <a:p>
            <a:r>
              <a:rPr lang="en-US" dirty="0"/>
              <a:t>Systems analyst training generally occurs during a student's formal education in the form of internships or other entry-level employment. Systems analysts may also pursue continuing education classes and training that discuss new technologies in the field.</a:t>
            </a:r>
          </a:p>
          <a:p>
            <a:r>
              <a:rPr lang="en-US" dirty="0"/>
              <a:t>Whether formally qualified or not, a System Analyst should also possess these skills:</a:t>
            </a:r>
          </a:p>
          <a:p>
            <a:r>
              <a:rPr lang="en-US" dirty="0">
                <a:hlinkClick r:id="rId2" tooltip="Critical thinking ability "/>
              </a:rPr>
              <a:t>Critical thinking ability</a:t>
            </a:r>
            <a:endParaRPr lang="en-US" dirty="0"/>
          </a:p>
          <a:p>
            <a:r>
              <a:rPr lang="en-US" dirty="0">
                <a:hlinkClick r:id="rId3" tooltip="Strong problem-solving capacity "/>
              </a:rPr>
              <a:t>Strong problem-solving capacity</a:t>
            </a:r>
            <a:endParaRPr lang="en-US" dirty="0"/>
          </a:p>
          <a:p>
            <a:r>
              <a:rPr lang="en-US" dirty="0"/>
              <a:t>High-level written and verbal </a:t>
            </a:r>
            <a:r>
              <a:rPr lang="en-US" dirty="0">
                <a:hlinkClick r:id="rId4" tooltip="Communication skills "/>
              </a:rPr>
              <a:t>communication skills</a:t>
            </a:r>
            <a:endParaRPr lang="en-US" dirty="0"/>
          </a:p>
          <a:p>
            <a:r>
              <a:rPr lang="en-US" dirty="0">
                <a:hlinkClick r:id="rId5" tooltip="Project management skills "/>
              </a:rPr>
              <a:t>Project management skills</a:t>
            </a:r>
            <a:endParaRPr lang="en-US" dirty="0"/>
          </a:p>
          <a:p>
            <a:r>
              <a:rPr lang="en-US" dirty="0"/>
              <a:t>Ability to work under pressure and to tight deadlines</a:t>
            </a:r>
          </a:p>
          <a:p>
            <a:r>
              <a:rPr lang="en-US" dirty="0"/>
              <a:t>Knowledge of data modelling and data </a:t>
            </a:r>
            <a:r>
              <a:rPr lang="en-US" dirty="0" err="1"/>
              <a:t>visualisation</a:t>
            </a:r>
            <a:r>
              <a:rPr lang="en-US"/>
              <a:t> tools</a:t>
            </a:r>
          </a:p>
          <a:p>
            <a:endParaRPr lang="en-US" smtClean="0"/>
          </a:p>
          <a:p>
            <a:r>
              <a:rPr lang="en-US" dirty="0" smtClean="0"/>
              <a:t>Skills</a:t>
            </a:r>
            <a:r>
              <a:rPr lang="en-US" dirty="0" smtClean="0"/>
              <a:t>: An analyst must process various skills to effectively carry out the job. So I must cumulate the following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27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242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Rayhan</dc:creator>
  <cp:lastModifiedBy>Rayhan</cp:lastModifiedBy>
  <cp:revision>25</cp:revision>
  <dcterms:created xsi:type="dcterms:W3CDTF">2020-04-06T15:06:22Z</dcterms:created>
  <dcterms:modified xsi:type="dcterms:W3CDTF">2020-05-30T20:25:03Z</dcterms:modified>
</cp:coreProperties>
</file>