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Maven?</a:t>
            </a:r>
          </a:p>
          <a:p>
            <a:r>
              <a:rPr lang="en-US" sz="2000" dirty="0"/>
              <a:t>What is an Artifact?</a:t>
            </a:r>
          </a:p>
          <a:p>
            <a:r>
              <a:rPr lang="en-US" sz="2000" dirty="0"/>
              <a:t>What is Vulnerability?</a:t>
            </a:r>
          </a:p>
          <a:p>
            <a:r>
              <a:rPr lang="en-US" sz="2000" dirty="0"/>
              <a:t>Understanding Maven Global Server</a:t>
            </a:r>
          </a:p>
          <a:p>
            <a:r>
              <a:rPr lang="en-US" sz="2000" dirty="0"/>
              <a:t>Understanding Maven Local Repository</a:t>
            </a:r>
          </a:p>
          <a:p>
            <a:r>
              <a:rPr lang="en-US" sz="2000"/>
              <a:t>Steps to install Maven on the local </a:t>
            </a:r>
            <a:r>
              <a:rPr lang="en-US" sz="2000" smtClean="0"/>
              <a:t>machine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39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123</cp:revision>
  <dcterms:created xsi:type="dcterms:W3CDTF">2019-01-14T05:47:09Z</dcterms:created>
  <dcterms:modified xsi:type="dcterms:W3CDTF">2021-08-04T10:39:27Z</dcterms:modified>
</cp:coreProperties>
</file>