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                 -  Sunil (+91 – 8341292444  )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Autofit/>
          </a:bodyPr>
          <a:lstStyle/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What is Configuration Management?</a:t>
            </a:r>
          </a:p>
          <a:p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Advantages of Configuration Management</a:t>
            </a:r>
          </a:p>
          <a:p>
            <a:pPr lvl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Provisioning of Servers</a:t>
            </a:r>
          </a:p>
          <a:p>
            <a:pPr lvl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Idempotent</a:t>
            </a:r>
          </a:p>
          <a:p>
            <a:pPr lvl="1"/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Creating Controller and </a:t>
            </a:r>
            <a:r>
              <a:rPr lang="en-US" sz="1800" b="1">
                <a:latin typeface="Tahoma" pitchFamily="34" charset="0"/>
                <a:ea typeface="Tahoma" pitchFamily="34" charset="0"/>
                <a:cs typeface="Tahoma" pitchFamily="34" charset="0"/>
              </a:rPr>
              <a:t>Managed Nodes</a:t>
            </a: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2296" indent="0"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8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746</TotalTime>
  <Words>27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Tahoma</vt:lpstr>
      <vt:lpstr>Verdana</vt:lpstr>
      <vt:lpstr>Wingdings 2</vt:lpstr>
      <vt:lpstr>Solstice</vt:lpstr>
      <vt:lpstr>Agenda                     -  Sunil (+91 – 8341292444 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160</cp:revision>
  <dcterms:created xsi:type="dcterms:W3CDTF">2019-01-14T05:47:09Z</dcterms:created>
  <dcterms:modified xsi:type="dcterms:W3CDTF">2021-07-28T12:25:44Z</dcterms:modified>
</cp:coreProperties>
</file>