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File Module</a:t>
            </a:r>
          </a:p>
          <a:p>
            <a:r>
              <a:rPr lang="en-US" sz="2000" dirty="0"/>
              <a:t>Copy Module</a:t>
            </a:r>
          </a:p>
          <a:p>
            <a:r>
              <a:rPr lang="en-US" sz="2000" dirty="0"/>
              <a:t>Fetch Module</a:t>
            </a:r>
          </a:p>
          <a:p>
            <a:r>
              <a:rPr lang="en-US" sz="2000" dirty="0"/>
              <a:t>Git Module</a:t>
            </a:r>
          </a:p>
          <a:p>
            <a:r>
              <a:rPr lang="en-US" sz="2000" dirty="0"/>
              <a:t>Service Module</a:t>
            </a:r>
          </a:p>
          <a:p>
            <a:r>
              <a:rPr lang="en-US" sz="2000" dirty="0"/>
              <a:t>Replace Module</a:t>
            </a:r>
          </a:p>
          <a:p>
            <a:r>
              <a:rPr lang="en-US" sz="2000" dirty="0"/>
              <a:t>Uri Module</a:t>
            </a:r>
          </a:p>
          <a:p>
            <a:r>
              <a:rPr lang="en-US" sz="2000" dirty="0"/>
              <a:t>Performing related operations using multiple Module</a:t>
            </a:r>
          </a:p>
          <a:p>
            <a:r>
              <a:rPr lang="en-US" sz="2000" dirty="0"/>
              <a:t>Introduction to playbooks</a:t>
            </a:r>
          </a:p>
          <a:p>
            <a:r>
              <a:rPr lang="en-US" sz="2000" dirty="0"/>
              <a:t>Creating a playbook and running 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589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129</cp:revision>
  <dcterms:created xsi:type="dcterms:W3CDTF">2019-01-14T05:47:09Z</dcterms:created>
  <dcterms:modified xsi:type="dcterms:W3CDTF">2021-07-30T12:28:13Z</dcterms:modified>
</cp:coreProperties>
</file>