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 +91 – 9849797960 )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Host scope variables</a:t>
            </a:r>
          </a:p>
          <a:p>
            <a:r>
              <a:rPr lang="en-US" sz="2000" dirty="0"/>
              <a:t>Implementing loops</a:t>
            </a:r>
          </a:p>
          <a:p>
            <a:r>
              <a:rPr lang="en-US" sz="2000" dirty="0"/>
              <a:t>Multiple modules with multiple </a:t>
            </a:r>
            <a:r>
              <a:rPr lang="en-US" sz="2000" dirty="0" err="1"/>
              <a:t>with_items</a:t>
            </a:r>
            <a:endParaRPr lang="en-US" sz="2000" dirty="0"/>
          </a:p>
          <a:p>
            <a:r>
              <a:rPr lang="en-US" sz="2000" dirty="0"/>
              <a:t>Handlers</a:t>
            </a:r>
          </a:p>
          <a:p>
            <a:r>
              <a:rPr lang="en-US" sz="2000" dirty="0"/>
              <a:t>Error Handling</a:t>
            </a:r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657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133</cp:revision>
  <dcterms:created xsi:type="dcterms:W3CDTF">2019-01-14T05:47:09Z</dcterms:created>
  <dcterms:modified xsi:type="dcterms:W3CDTF">2021-06-24T04:30:17Z</dcterms:modified>
</cp:coreProperties>
</file>