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What is </a:t>
            </a:r>
            <a:r>
              <a:rPr lang="en-US" sz="2400" dirty="0" err="1" smtClean="0"/>
              <a:t>Docker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Containerization </a:t>
            </a:r>
            <a:r>
              <a:rPr lang="en-US" sz="2400" dirty="0" err="1"/>
              <a:t>vs</a:t>
            </a:r>
            <a:r>
              <a:rPr lang="en-US" sz="2400" dirty="0"/>
              <a:t> </a:t>
            </a:r>
            <a:r>
              <a:rPr lang="en-US" sz="2400" dirty="0" smtClean="0"/>
              <a:t>virtualization</a:t>
            </a:r>
          </a:p>
          <a:p>
            <a:r>
              <a:rPr lang="en-US" sz="2400" dirty="0" smtClean="0"/>
              <a:t>Advantages of Containerization</a:t>
            </a:r>
          </a:p>
          <a:p>
            <a:r>
              <a:rPr lang="en-US" sz="2400" dirty="0" smtClean="0"/>
              <a:t>Installing </a:t>
            </a:r>
            <a:r>
              <a:rPr lang="en-US" sz="2400" dirty="0" err="1" smtClean="0"/>
              <a:t>Docker</a:t>
            </a:r>
            <a:endParaRPr lang="en-US" sz="2400" dirty="0" smtClean="0"/>
          </a:p>
          <a:p>
            <a:r>
              <a:rPr lang="en-US" sz="2400" dirty="0" smtClean="0"/>
              <a:t>Understanding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Terminologies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smtClean="0"/>
              <a:t>Images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smtClean="0"/>
              <a:t>Containers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smtClean="0"/>
              <a:t>Host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Docker</a:t>
            </a:r>
            <a:r>
              <a:rPr lang="en-US" sz="2000"/>
              <a:t> Client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402336" lvl="1" indent="0">
              <a:buNone/>
            </a:pPr>
            <a:endParaRPr lang="en-US" sz="2000" dirty="0" smtClean="0"/>
          </a:p>
          <a:p>
            <a:pPr lvl="8"/>
            <a:r>
              <a:rPr lang="en-US" sz="1200" dirty="0"/>
              <a:t>   </a:t>
            </a:r>
            <a:r>
              <a:rPr lang="en-US" sz="12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643</TotalTime>
  <Words>38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149</cp:revision>
  <dcterms:created xsi:type="dcterms:W3CDTF">2019-01-14T05:47:09Z</dcterms:created>
  <dcterms:modified xsi:type="dcterms:W3CDTF">2021-07-12T12:21:57Z</dcterms:modified>
</cp:coreProperties>
</file>