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Koppavarapu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/>
          </a:p>
          <a:p>
            <a:r>
              <a:rPr lang="en-US" sz="2200" dirty="0"/>
              <a:t>Git Rebase</a:t>
            </a:r>
          </a:p>
          <a:p>
            <a:r>
              <a:rPr lang="en-US" sz="2200" dirty="0"/>
              <a:t>Understanding difference between merge and rebase</a:t>
            </a:r>
          </a:p>
          <a:p>
            <a:r>
              <a:rPr lang="en-US" sz="2200" dirty="0"/>
              <a:t>Re arrange the commit history</a:t>
            </a:r>
          </a:p>
          <a:p>
            <a:r>
              <a:rPr lang="en-US" sz="2200" dirty="0"/>
              <a:t>How to merge the commits</a:t>
            </a:r>
          </a:p>
          <a:p>
            <a:r>
              <a:rPr lang="en-US" sz="2200" dirty="0"/>
              <a:t>How to selectively pickup commits from child branch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124</cp:revision>
  <dcterms:created xsi:type="dcterms:W3CDTF">2019-01-14T05:47:09Z</dcterms:created>
  <dcterms:modified xsi:type="dcterms:W3CDTF">2021-07-30T10:47:59Z</dcterms:modified>
</cp:coreProperties>
</file>