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1A37E-EB27-4EFC-96A4-8D4DD1E638A1}" v="14" dt="2020-05-04T08:59:53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80" d="100"/>
          <a:sy n="80" d="100"/>
        </p:scale>
        <p:origin x="507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 Beheshti" userId="0b28d023-1c36-403e-8fcb-eec720f45f2d" providerId="ADAL" clId="{5F31A37E-EB27-4EFC-96A4-8D4DD1E638A1}"/>
    <pc:docChg chg="custSel addSld modSld">
      <pc:chgData name="Amin Beheshti" userId="0b28d023-1c36-403e-8fcb-eec720f45f2d" providerId="ADAL" clId="{5F31A37E-EB27-4EFC-96A4-8D4DD1E638A1}" dt="2020-05-04T08:59:53.604" v="473"/>
      <pc:docMkLst>
        <pc:docMk/>
      </pc:docMkLst>
      <pc:sldChg chg="modSp mod">
        <pc:chgData name="Amin Beheshti" userId="0b28d023-1c36-403e-8fcb-eec720f45f2d" providerId="ADAL" clId="{5F31A37E-EB27-4EFC-96A4-8D4DD1E638A1}" dt="2020-05-04T08:57:45.579" v="450" actId="1076"/>
        <pc:sldMkLst>
          <pc:docMk/>
          <pc:sldMk cId="1888041293" sldId="256"/>
        </pc:sldMkLst>
        <pc:spChg chg="mod">
          <ac:chgData name="Amin Beheshti" userId="0b28d023-1c36-403e-8fcb-eec720f45f2d" providerId="ADAL" clId="{5F31A37E-EB27-4EFC-96A4-8D4DD1E638A1}" dt="2020-05-04T08:57:45.579" v="450" actId="1076"/>
          <ac:spMkLst>
            <pc:docMk/>
            <pc:sldMk cId="1888041293" sldId="256"/>
            <ac:spMk id="2" creationId="{F2D23A4F-FB78-4515-8A5F-DEAF960DA24A}"/>
          </ac:spMkLst>
        </pc:spChg>
        <pc:spChg chg="mod">
          <ac:chgData name="Amin Beheshti" userId="0b28d023-1c36-403e-8fcb-eec720f45f2d" providerId="ADAL" clId="{5F31A37E-EB27-4EFC-96A4-8D4DD1E638A1}" dt="2020-05-04T08:57:37.172" v="449" actId="27636"/>
          <ac:spMkLst>
            <pc:docMk/>
            <pc:sldMk cId="1888041293" sldId="256"/>
            <ac:spMk id="3" creationId="{9E12F8AC-A961-4E92-A8EC-EB086FF41384}"/>
          </ac:spMkLst>
        </pc:spChg>
      </pc:sldChg>
      <pc:sldChg chg="modSp mod">
        <pc:chgData name="Amin Beheshti" userId="0b28d023-1c36-403e-8fcb-eec720f45f2d" providerId="ADAL" clId="{5F31A37E-EB27-4EFC-96A4-8D4DD1E638A1}" dt="2020-05-04T08:53:30.404" v="217" actId="20577"/>
        <pc:sldMkLst>
          <pc:docMk/>
          <pc:sldMk cId="3384153692" sldId="257"/>
        </pc:sldMkLst>
        <pc:spChg chg="mod">
          <ac:chgData name="Amin Beheshti" userId="0b28d023-1c36-403e-8fcb-eec720f45f2d" providerId="ADAL" clId="{5F31A37E-EB27-4EFC-96A4-8D4DD1E638A1}" dt="2020-05-04T08:53:30.404" v="217" actId="20577"/>
          <ac:spMkLst>
            <pc:docMk/>
            <pc:sldMk cId="3384153692" sldId="257"/>
            <ac:spMk id="3" creationId="{24105C2C-63D7-4D4B-8C9F-CB3F4F3134D4}"/>
          </ac:spMkLst>
        </pc:spChg>
      </pc:sldChg>
      <pc:sldChg chg="modSp mod">
        <pc:chgData name="Amin Beheshti" userId="0b28d023-1c36-403e-8fcb-eec720f45f2d" providerId="ADAL" clId="{5F31A37E-EB27-4EFC-96A4-8D4DD1E638A1}" dt="2020-05-04T08:29:57.473" v="48" actId="21"/>
        <pc:sldMkLst>
          <pc:docMk/>
          <pc:sldMk cId="141625756" sldId="259"/>
        </pc:sldMkLst>
        <pc:spChg chg="mod">
          <ac:chgData name="Amin Beheshti" userId="0b28d023-1c36-403e-8fcb-eec720f45f2d" providerId="ADAL" clId="{5F31A37E-EB27-4EFC-96A4-8D4DD1E638A1}" dt="2020-05-04T08:29:57.473" v="48" actId="21"/>
          <ac:spMkLst>
            <pc:docMk/>
            <pc:sldMk cId="141625756" sldId="259"/>
            <ac:spMk id="3" creationId="{24105C2C-63D7-4D4B-8C9F-CB3F4F3134D4}"/>
          </ac:spMkLst>
        </pc:spChg>
      </pc:sldChg>
      <pc:sldChg chg="modSp mod">
        <pc:chgData name="Amin Beheshti" userId="0b28d023-1c36-403e-8fcb-eec720f45f2d" providerId="ADAL" clId="{5F31A37E-EB27-4EFC-96A4-8D4DD1E638A1}" dt="2020-05-04T08:48:20.322" v="138" actId="20577"/>
        <pc:sldMkLst>
          <pc:docMk/>
          <pc:sldMk cId="3156313410" sldId="260"/>
        </pc:sldMkLst>
        <pc:spChg chg="mod">
          <ac:chgData name="Amin Beheshti" userId="0b28d023-1c36-403e-8fcb-eec720f45f2d" providerId="ADAL" clId="{5F31A37E-EB27-4EFC-96A4-8D4DD1E638A1}" dt="2020-05-04T08:29:33.478" v="40" actId="20577"/>
          <ac:spMkLst>
            <pc:docMk/>
            <pc:sldMk cId="3156313410" sldId="260"/>
            <ac:spMk id="2" creationId="{6CF671B2-0777-4739-9607-C8517F724B67}"/>
          </ac:spMkLst>
        </pc:spChg>
        <pc:spChg chg="mod">
          <ac:chgData name="Amin Beheshti" userId="0b28d023-1c36-403e-8fcb-eec720f45f2d" providerId="ADAL" clId="{5F31A37E-EB27-4EFC-96A4-8D4DD1E638A1}" dt="2020-05-04T08:48:20.322" v="138" actId="20577"/>
          <ac:spMkLst>
            <pc:docMk/>
            <pc:sldMk cId="3156313410" sldId="260"/>
            <ac:spMk id="3" creationId="{24105C2C-63D7-4D4B-8C9F-CB3F4F3134D4}"/>
          </ac:spMkLst>
        </pc:spChg>
      </pc:sldChg>
      <pc:sldChg chg="add">
        <pc:chgData name="Amin Beheshti" userId="0b28d023-1c36-403e-8fcb-eec720f45f2d" providerId="ADAL" clId="{5F31A37E-EB27-4EFC-96A4-8D4DD1E638A1}" dt="2020-05-04T08:29:25.515" v="27"/>
        <pc:sldMkLst>
          <pc:docMk/>
          <pc:sldMk cId="716254004" sldId="261"/>
        </pc:sldMkLst>
      </pc:sldChg>
      <pc:sldChg chg="modSp add mod">
        <pc:chgData name="Amin Beheshti" userId="0b28d023-1c36-403e-8fcb-eec720f45f2d" providerId="ADAL" clId="{5F31A37E-EB27-4EFC-96A4-8D4DD1E638A1}" dt="2020-05-04T08:59:29.774" v="464" actId="20577"/>
        <pc:sldMkLst>
          <pc:docMk/>
          <pc:sldMk cId="3559381655" sldId="262"/>
        </pc:sldMkLst>
        <pc:spChg chg="mod">
          <ac:chgData name="Amin Beheshti" userId="0b28d023-1c36-403e-8fcb-eec720f45f2d" providerId="ADAL" clId="{5F31A37E-EB27-4EFC-96A4-8D4DD1E638A1}" dt="2020-05-04T08:49:58.657" v="149" actId="20577"/>
          <ac:spMkLst>
            <pc:docMk/>
            <pc:sldMk cId="3559381655" sldId="262"/>
            <ac:spMk id="2" creationId="{6CF671B2-0777-4739-9607-C8517F724B67}"/>
          </ac:spMkLst>
        </pc:spChg>
        <pc:spChg chg="mod">
          <ac:chgData name="Amin Beheshti" userId="0b28d023-1c36-403e-8fcb-eec720f45f2d" providerId="ADAL" clId="{5F31A37E-EB27-4EFC-96A4-8D4DD1E638A1}" dt="2020-05-04T08:59:29.774" v="464" actId="20577"/>
          <ac:spMkLst>
            <pc:docMk/>
            <pc:sldMk cId="3559381655" sldId="262"/>
            <ac:spMk id="3" creationId="{24105C2C-63D7-4D4B-8C9F-CB3F4F3134D4}"/>
          </ac:spMkLst>
        </pc:spChg>
      </pc:sldChg>
      <pc:sldChg chg="modSp add mod">
        <pc:chgData name="Amin Beheshti" userId="0b28d023-1c36-403e-8fcb-eec720f45f2d" providerId="ADAL" clId="{5F31A37E-EB27-4EFC-96A4-8D4DD1E638A1}" dt="2020-05-04T08:59:53.604" v="473"/>
        <pc:sldMkLst>
          <pc:docMk/>
          <pc:sldMk cId="1920347168" sldId="263"/>
        </pc:sldMkLst>
        <pc:spChg chg="mod">
          <ac:chgData name="Amin Beheshti" userId="0b28d023-1c36-403e-8fcb-eec720f45f2d" providerId="ADAL" clId="{5F31A37E-EB27-4EFC-96A4-8D4DD1E638A1}" dt="2020-05-04T08:54:22.914" v="307" actId="20577"/>
          <ac:spMkLst>
            <pc:docMk/>
            <pc:sldMk cId="1920347168" sldId="263"/>
            <ac:spMk id="2" creationId="{6CF671B2-0777-4739-9607-C8517F724B67}"/>
          </ac:spMkLst>
        </pc:spChg>
        <pc:spChg chg="mod">
          <ac:chgData name="Amin Beheshti" userId="0b28d023-1c36-403e-8fcb-eec720f45f2d" providerId="ADAL" clId="{5F31A37E-EB27-4EFC-96A4-8D4DD1E638A1}" dt="2020-05-04T08:59:53.604" v="473"/>
          <ac:spMkLst>
            <pc:docMk/>
            <pc:sldMk cId="1920347168" sldId="263"/>
            <ac:spMk id="3" creationId="{24105C2C-63D7-4D4B-8C9F-CB3F4F313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2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62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10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77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34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10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05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1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18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83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09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9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2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7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9773-D439-439A-8D20-CDDBE702814B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439F-D7B0-406B-B1C1-8D4C60DED5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676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science-group.github.io/people/aminbehesht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ierarchy+and+mind+map+examples&amp;rlz=1C1SQJL_enAU889AU889&amp;sxsrf=ALeKk0304_ZNKdSRmSO_DvbFHG02nhHAmQ:1588580177118&amp;source=lnms&amp;tbm=isch&amp;sa=X&amp;ved=2ahUKEwiSw52p4pnpAhVP4zgGHTvbBsAQ_AUoAXoECAwQAw&amp;biw=1500&amp;bih=858&amp;dpr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methodology/types-of-researc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3A4F-FB78-4515-8A5F-DEAF960DA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40440"/>
            <a:ext cx="9448800" cy="1825096"/>
          </a:xfrm>
        </p:spPr>
        <p:txBody>
          <a:bodyPr/>
          <a:lstStyle/>
          <a:p>
            <a:r>
              <a:rPr lang="en-AU" dirty="0"/>
              <a:t>How to present a Research paper?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2F8AC-A961-4E92-A8EC-EB086FF41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56531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By: Dr. Amin Beheshti</a:t>
            </a:r>
          </a:p>
          <a:p>
            <a:r>
              <a:rPr lang="en-AU" dirty="0">
                <a:hlinkClick r:id="rId2"/>
              </a:rPr>
              <a:t>https://data-science-group.github.io/people/aminbeheshti/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4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 motivating Scenario to explain:</a:t>
            </a:r>
          </a:p>
          <a:p>
            <a:pPr marL="538163"/>
            <a:r>
              <a:rPr lang="en-GB" dirty="0"/>
              <a:t>the domain and context of the research</a:t>
            </a:r>
          </a:p>
          <a:p>
            <a:pPr marL="538163"/>
            <a:r>
              <a:rPr lang="en-GB" dirty="0"/>
              <a:t>the aim of your research</a:t>
            </a:r>
          </a:p>
          <a:p>
            <a:pPr marL="538163"/>
            <a:r>
              <a:rPr lang="en-GB" dirty="0"/>
              <a:t>what is challenging</a:t>
            </a:r>
          </a:p>
          <a:p>
            <a:pPr marL="309563" indent="0">
              <a:buNone/>
            </a:pPr>
            <a:endParaRPr lang="en-GB" dirty="0"/>
          </a:p>
          <a:p>
            <a:pPr marL="309563" indent="-309563">
              <a:buNone/>
            </a:pPr>
            <a:r>
              <a:rPr lang="en-GB" dirty="0"/>
              <a:t>For all Slides: </a:t>
            </a:r>
          </a:p>
          <a:p>
            <a:pPr marL="652463" indent="-342900"/>
            <a:r>
              <a:rPr lang="en-GB" dirty="0"/>
              <a:t>I do not want to see sentences and paragraphs! Instead, try to use images and animations.</a:t>
            </a:r>
          </a:p>
          <a:p>
            <a:pPr marL="652463" indent="-342900"/>
            <a:r>
              <a:rPr lang="en-GB" dirty="0"/>
              <a:t>Use simple examples.</a:t>
            </a:r>
          </a:p>
          <a:p>
            <a:pPr marL="652463" indent="-342900"/>
            <a:r>
              <a:rPr lang="en-GB" dirty="0"/>
              <a:t>use visuals, story format, case studies, quotes, videos, etc. to make it very appealing to the audience.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DataAnalyticsResearchLab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5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Research 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simple example to explain:</a:t>
            </a:r>
          </a:p>
          <a:p>
            <a:pPr marL="538163"/>
            <a:r>
              <a:rPr lang="en-GB" dirty="0"/>
              <a:t>The problem</a:t>
            </a:r>
          </a:p>
          <a:p>
            <a:pPr marL="538163"/>
            <a:r>
              <a:rPr lang="en-GB" dirty="0"/>
              <a:t>Why it is challenging, and cannot be solved by an engineer?</a:t>
            </a:r>
          </a:p>
          <a:p>
            <a:pPr marL="538163"/>
            <a:r>
              <a:rPr lang="en-GB" dirty="0"/>
              <a:t>Highlight the research </a:t>
            </a:r>
            <a:r>
              <a:rPr lang="en-AU" dirty="0"/>
              <a:t>Questions/Hypotheses.</a:t>
            </a:r>
            <a:endParaRPr lang="en-GB" dirty="0"/>
          </a:p>
          <a:p>
            <a:pPr marL="538163"/>
            <a:endParaRPr lang="en-GB" dirty="0"/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DataAnalyticsResearchLab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9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diagram to present the categories of the related work, in the field.</a:t>
            </a:r>
          </a:p>
          <a:p>
            <a:pPr marL="0" indent="0">
              <a:buNone/>
            </a:pPr>
            <a:r>
              <a:rPr lang="en-AU" dirty="0"/>
              <a:t>See some examples </a:t>
            </a:r>
            <a:r>
              <a:rPr lang="en-AU" dirty="0">
                <a:hlinkClick r:id="rId2"/>
              </a:rPr>
              <a:t>HERE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Explain, the work fits in which category/categories of the related work?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DataAnalyticsResearchLab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illustrate how the work contributes to existing research in the field.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the added value of the approach </a:t>
            </a:r>
            <a:r>
              <a:rPr lang="en-GB" dirty="0" err="1"/>
              <a:t>Approach</a:t>
            </a:r>
            <a:r>
              <a:rPr lang="en-GB" dirty="0"/>
              <a:t>, compared to the state of the art?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DataAnalyticsResearchLab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1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the type of research (</a:t>
            </a:r>
            <a:r>
              <a:rPr lang="en-GB" dirty="0">
                <a:hlinkClick r:id="rId2"/>
              </a:rPr>
              <a:t>LINK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data set used?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Explain the Methodology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DataAnalyticsResearchLab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5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Pros/Cons of the approach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Present your findings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do you relate this work, to your research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Summarize the ideas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DataAnalyticsResearchLab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8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1B2-0777-4739-9607-C8517F7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5C2C-63D7-4D4B-8C9F-CB3F4F31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7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Encourage the Audience to ask questions.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AU" dirty="0"/>
              <a:t>Ask for feedback.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GB" dirty="0"/>
              <a:t>Reflect on the questions you didn’t expect.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39DC-01A1-4B19-97E7-C42C7BE2AA79}"/>
              </a:ext>
            </a:extLst>
          </p:cNvPr>
          <p:cNvSpPr/>
          <p:nvPr/>
        </p:nvSpPr>
        <p:spPr>
          <a:xfrm>
            <a:off x="0" y="651944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DataAnalyticsResearchLab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@MQ                                                                          </a:t>
            </a:r>
            <a:r>
              <a:rPr lang="en-GB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data-science-group.github.io/</a:t>
            </a:r>
            <a:endParaRPr lang="en-AU" i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471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A02E9E530D0498268F3FBC829B0AB" ma:contentTypeVersion="13" ma:contentTypeDescription="Create a new document." ma:contentTypeScope="" ma:versionID="5f32e8838e54022805de473bdd9711d8">
  <xsd:schema xmlns:xsd="http://www.w3.org/2001/XMLSchema" xmlns:xs="http://www.w3.org/2001/XMLSchema" xmlns:p="http://schemas.microsoft.com/office/2006/metadata/properties" xmlns:ns3="8631334f-00fa-4e42-8904-6ec6ca307bcf" xmlns:ns4="13c108e9-6d65-4d0d-a494-c05f4901c73e" targetNamespace="http://schemas.microsoft.com/office/2006/metadata/properties" ma:root="true" ma:fieldsID="86bc0c159f3d3fbe40f476f28f6f86d0" ns3:_="" ns4:_="">
    <xsd:import namespace="8631334f-00fa-4e42-8904-6ec6ca307bcf"/>
    <xsd:import namespace="13c108e9-6d65-4d0d-a494-c05f4901c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1334f-00fa-4e42-8904-6ec6ca307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c108e9-6d65-4d0d-a494-c05f4901c73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DA4991-9025-4A8A-9EAF-72D9FCD87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1334f-00fa-4e42-8904-6ec6ca307bcf"/>
    <ds:schemaRef ds:uri="13c108e9-6d65-4d0d-a494-c05f4901c7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7BFDA-253A-4376-8153-5B345D4D2A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7493BD-C8F4-4EA1-8ECC-4499D698BF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</TotalTime>
  <Words>349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How to present a Research paper?</vt:lpstr>
      <vt:lpstr>Introduction</vt:lpstr>
      <vt:lpstr>Research  problem</vt:lpstr>
      <vt:lpstr>Literature Review</vt:lpstr>
      <vt:lpstr>Contributions</vt:lpstr>
      <vt:lpstr>Methodology</vt:lpstr>
      <vt:lpstr>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Beheshti</dc:creator>
  <cp:lastModifiedBy>Amin Beheshti</cp:lastModifiedBy>
  <cp:revision>4</cp:revision>
  <dcterms:created xsi:type="dcterms:W3CDTF">2020-05-04T07:53:09Z</dcterms:created>
  <dcterms:modified xsi:type="dcterms:W3CDTF">2020-05-04T09:00:15Z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0x01010072FA02E9E530D0498268F3FBC829B0AB</vt:lpwstr>
  </property>
</Properties>
</file>