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7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5" r:id="rId36"/>
    <p:sldId id="295" r:id="rId37"/>
    <p:sldId id="290" r:id="rId38"/>
    <p:sldId id="291" r:id="rId39"/>
    <p:sldId id="292" r:id="rId40"/>
    <p:sldId id="297" r:id="rId41"/>
    <p:sldId id="298" r:id="rId42"/>
    <p:sldId id="293" r:id="rId43"/>
    <p:sldId id="296" r:id="rId44"/>
    <p:sldId id="299" r:id="rId45"/>
    <p:sldId id="294" r:id="rId46"/>
    <p:sldId id="300" r:id="rId47"/>
    <p:sldId id="306" r:id="rId48"/>
    <p:sldId id="301" r:id="rId49"/>
    <p:sldId id="302" r:id="rId50"/>
    <p:sldId id="303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1675D4-BA16-40C1-AE98-3227094A05DB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8FDDA08-4107-408B-A5D0-EC60E221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3505200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Syed</a:t>
            </a:r>
            <a:r>
              <a:rPr lang="en-US" sz="6600" dirty="0" smtClean="0"/>
              <a:t> </a:t>
            </a:r>
            <a:r>
              <a:rPr lang="en-US" sz="6600" dirty="0" err="1" smtClean="0"/>
              <a:t>Taimoor</a:t>
            </a:r>
            <a:r>
              <a:rPr lang="en-US" sz="6600" dirty="0" smtClean="0"/>
              <a:t> Shah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en-US" sz="5200" dirty="0" smtClean="0">
                <a:solidFill>
                  <a:schemeClr val="tx1"/>
                </a:solidFill>
              </a:rPr>
              <a:t>Week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7700" dirty="0" smtClean="0">
                <a:solidFill>
                  <a:schemeClr val="tx1"/>
                </a:solidFill>
              </a:rPr>
              <a:t>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1000" dirty="0" smtClean="0">
                <a:solidFill>
                  <a:schemeClr val="tx1"/>
                </a:solidFill>
              </a:rPr>
              <a:t>Bootstrap</a:t>
            </a:r>
            <a:endParaRPr lang="en-US" sz="1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3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p class="text-success"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.text-success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is used to change color of text to green.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might work differently when used in buttons.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4572000"/>
            <a:ext cx="2622707" cy="9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578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p class="text-danger"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.text-danger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is used to change color of text to red. It might work differently when used in buttons.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4532490"/>
            <a:ext cx="2438400" cy="11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2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p class="text-warning"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.text-warning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is used to change color of text to yellow.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might work differently when used in buttons.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5105400"/>
            <a:ext cx="2605370" cy="8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453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p class="text-info"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.text-info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is used to change color of text to blue.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might work differently when used in buttons.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5099746"/>
            <a:ext cx="1981200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73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Light/white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p class="text-light"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.text-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is used to change color of text to white. And its background is black.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might work differently when used in buttons.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5334000"/>
            <a:ext cx="1469244" cy="866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399" y="5334001"/>
            <a:ext cx="1571793" cy="6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14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&lt;code</a:t>
            </a:r>
            <a:r>
              <a:rPr lang="en-US" dirty="0" smtClean="0">
                <a:solidFill>
                  <a:schemeClr val="tx1"/>
                </a:solidFill>
              </a:rPr>
              <a:t>&gt; ------ &lt;/code&gt;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&lt;code&gt; tag is used to insert variables, fragments of program code, etc. into an HTML document.</a:t>
            </a:r>
          </a:p>
        </p:txBody>
      </p:sp>
      <p:pic>
        <p:nvPicPr>
          <p:cNvPr id="8" name="Picture 7" descr="code1.PNG"/>
          <p:cNvPicPr>
            <a:picLocks noChangeAspect="1"/>
          </p:cNvPicPr>
          <p:nvPr/>
        </p:nvPicPr>
        <p:blipFill>
          <a:blip r:embed="rId2"/>
          <a:srcRect r="3846" b="12500"/>
          <a:stretch>
            <a:fillRect/>
          </a:stretch>
        </p:blipFill>
        <p:spPr>
          <a:xfrm>
            <a:off x="2971800" y="4953000"/>
            <a:ext cx="1905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5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KBD(keyboard)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kbd</a:t>
            </a:r>
            <a:r>
              <a:rPr lang="en-US" dirty="0" smtClean="0">
                <a:solidFill>
                  <a:schemeClr val="tx1"/>
                </a:solidFill>
              </a:rPr>
              <a:t>&gt;--- &lt;/</a:t>
            </a:r>
            <a:r>
              <a:rPr lang="en-US" dirty="0" err="1" smtClean="0">
                <a:solidFill>
                  <a:schemeClr val="tx1"/>
                </a:solidFill>
              </a:rPr>
              <a:t>kbd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&lt;</a:t>
            </a:r>
            <a:r>
              <a:rPr lang="en-US" dirty="0" err="1">
                <a:solidFill>
                  <a:schemeClr val="tx1"/>
                </a:solidFill>
              </a:rPr>
              <a:t>kbd</a:t>
            </a:r>
            <a:r>
              <a:rPr lang="en-US" dirty="0">
                <a:solidFill>
                  <a:schemeClr val="tx1"/>
                </a:solidFill>
              </a:rPr>
              <a:t>&gt; tag defines a keyboard input.</a:t>
            </a:r>
          </a:p>
        </p:txBody>
      </p:sp>
      <p:pic>
        <p:nvPicPr>
          <p:cNvPr id="4" name="Picture 3" descr="kb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267200"/>
            <a:ext cx="1095395" cy="8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315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abbr</a:t>
            </a:r>
            <a:r>
              <a:rPr lang="en-US" dirty="0">
                <a:solidFill>
                  <a:schemeClr val="tx1"/>
                </a:solidFill>
              </a:rPr>
              <a:t> title="world health </a:t>
            </a:r>
            <a:r>
              <a:rPr lang="en-US" dirty="0" smtClean="0">
                <a:solidFill>
                  <a:schemeClr val="tx1"/>
                </a:solidFill>
              </a:rPr>
              <a:t>organization</a:t>
            </a:r>
            <a:r>
              <a:rPr lang="en-US" dirty="0">
                <a:solidFill>
                  <a:schemeClr val="tx1"/>
                </a:solidFill>
              </a:rPr>
              <a:t>"&gt;WHO&lt;/</a:t>
            </a:r>
            <a:r>
              <a:rPr lang="en-US" dirty="0" err="1">
                <a:solidFill>
                  <a:schemeClr val="tx1"/>
                </a:solidFill>
              </a:rPr>
              <a:t>abbr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 HTML &lt;</a:t>
            </a:r>
            <a:r>
              <a:rPr lang="en-US" dirty="0" err="1">
                <a:solidFill>
                  <a:schemeClr val="tx1"/>
                </a:solidFill>
              </a:rPr>
              <a:t>abbr</a:t>
            </a:r>
            <a:r>
              <a:rPr lang="en-US" dirty="0">
                <a:solidFill>
                  <a:schemeClr val="tx1"/>
                </a:solidFill>
              </a:rPr>
              <a:t>&gt; title attribute is used to specify the extra information about an element.</a:t>
            </a:r>
          </a:p>
        </p:txBody>
      </p:sp>
      <p:pic>
        <p:nvPicPr>
          <p:cNvPr id="33794" name="Picture 2" descr="Create abbr abbreviation tag with Title using Bootstrap classes in HTML,PHP  - Android Examples"/>
          <p:cNvPicPr>
            <a:picLocks noChangeAspect="1" noChangeArrowheads="1"/>
          </p:cNvPicPr>
          <p:nvPr/>
        </p:nvPicPr>
        <p:blipFill>
          <a:blip r:embed="rId2"/>
          <a:srcRect l="6723" t="37383" r="3641" b="21495"/>
          <a:stretch>
            <a:fillRect/>
          </a:stretch>
        </p:blipFill>
        <p:spPr bwMode="auto">
          <a:xfrm>
            <a:off x="2057400" y="4648200"/>
            <a:ext cx="4987636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395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Class=</a:t>
            </a:r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jumbotron</a:t>
            </a:r>
            <a:r>
              <a:rPr lang="en-US" dirty="0" smtClean="0">
                <a:solidFill>
                  <a:schemeClr val="tx1"/>
                </a:solidFill>
              </a:rPr>
              <a:t>"&gt; ------ &lt;/div&gt;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 err="1">
                <a:solidFill>
                  <a:schemeClr val="tx1"/>
                </a:solidFill>
              </a:rPr>
              <a:t>jumbotron</a:t>
            </a:r>
            <a:r>
              <a:rPr lang="en-US" dirty="0">
                <a:solidFill>
                  <a:schemeClr val="tx1"/>
                </a:solidFill>
              </a:rPr>
              <a:t> indicates a big box for calling extra attention to some special content or information.</a:t>
            </a:r>
          </a:p>
        </p:txBody>
      </p:sp>
      <p:pic>
        <p:nvPicPr>
          <p:cNvPr id="5" name="Picture 4" descr="jumb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95800"/>
            <a:ext cx="8413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146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Table-striped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&lt;table class="table table-striped</a:t>
            </a:r>
            <a:r>
              <a:rPr lang="en-US" dirty="0" smtClean="0">
                <a:solidFill>
                  <a:schemeClr val="tx1"/>
                </a:solidFill>
              </a:rPr>
              <a:t>"&gt; ----- &lt;/table&gt;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table-striped</a:t>
            </a:r>
            <a:r>
              <a:rPr lang="en-US" dirty="0">
                <a:solidFill>
                  <a:schemeClr val="tx1"/>
                </a:solidFill>
              </a:rPr>
              <a:t> to add zebra-striping to any table row within the &lt;</a:t>
            </a:r>
            <a:r>
              <a:rPr lang="en-US" dirty="0" err="1">
                <a:solidFill>
                  <a:schemeClr val="tx1"/>
                </a:solidFill>
              </a:rPr>
              <a:t>tbody</a:t>
            </a:r>
            <a:r>
              <a:rPr lang="en-US" dirty="0">
                <a:solidFill>
                  <a:schemeClr val="tx1"/>
                </a:solidFill>
              </a:rPr>
              <a:t>&gt;.</a:t>
            </a:r>
          </a:p>
        </p:txBody>
      </p:sp>
      <p:pic>
        <p:nvPicPr>
          <p:cNvPr id="5" name="Picture 4" descr="tb striped.PNG"/>
          <p:cNvPicPr>
            <a:picLocks noChangeAspect="1"/>
          </p:cNvPicPr>
          <p:nvPr/>
        </p:nvPicPr>
        <p:blipFill>
          <a:blip r:embed="rId2"/>
          <a:srcRect r="6093"/>
          <a:stretch>
            <a:fillRect/>
          </a:stretch>
        </p:blipFill>
        <p:spPr>
          <a:xfrm>
            <a:off x="533400" y="4419600"/>
            <a:ext cx="8001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81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&lt;div&gt;---&lt;/div&gt;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 is the most usable tag in web development because it helps us to separate out data in the web page and we can create a particular section for particular data or function in the web pages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use classes in div.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35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&lt;table class="table  table-hover</a:t>
            </a:r>
            <a:r>
              <a:rPr lang="en-US" dirty="0" smtClean="0">
                <a:solidFill>
                  <a:schemeClr val="tx1"/>
                </a:solidFill>
              </a:rPr>
              <a:t>"&gt; ------ &lt;/table&gt;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 </a:t>
            </a:r>
            <a:r>
              <a:rPr lang="en-US" dirty="0" smtClean="0">
                <a:solidFill>
                  <a:schemeClr val="tx1"/>
                </a:solidFill>
              </a:rPr>
              <a:t>table-hover</a:t>
            </a:r>
            <a:r>
              <a:rPr lang="en-US" dirty="0">
                <a:solidFill>
                  <a:schemeClr val="tx1"/>
                </a:solidFill>
              </a:rPr>
              <a:t> to enable a hover state on table rows within a &lt;</a:t>
            </a:r>
            <a:r>
              <a:rPr lang="en-US" dirty="0" err="1">
                <a:solidFill>
                  <a:schemeClr val="tx1"/>
                </a:solidFill>
              </a:rPr>
              <a:t>tbody</a:t>
            </a:r>
            <a:r>
              <a:rPr lang="en-US" dirty="0">
                <a:solidFill>
                  <a:schemeClr val="tx1"/>
                </a:solidFill>
              </a:rPr>
              <a:t>&gt;.</a:t>
            </a:r>
          </a:p>
        </p:txBody>
      </p:sp>
      <p:pic>
        <p:nvPicPr>
          <p:cNvPr id="6" name="Picture 5" descr="Screenshot (143).png"/>
          <p:cNvPicPr>
            <a:picLocks noChangeAspect="1"/>
          </p:cNvPicPr>
          <p:nvPr/>
        </p:nvPicPr>
        <p:blipFill>
          <a:blip r:embed="rId2"/>
          <a:srcRect t="63340" r="34167" b="15909"/>
          <a:stretch>
            <a:fillRect/>
          </a:stretch>
        </p:blipFill>
        <p:spPr>
          <a:xfrm>
            <a:off x="1600200" y="4495800"/>
            <a:ext cx="6019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9132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-thumbnail“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b="1" dirty="0">
                <a:solidFill>
                  <a:schemeClr val="tx1"/>
                </a:solidFill>
              </a:rPr>
              <a:t>thumbnail</a:t>
            </a:r>
            <a:r>
              <a:rPr lang="en-US" dirty="0">
                <a:solidFill>
                  <a:schemeClr val="tx1"/>
                </a:solidFill>
              </a:rPr>
              <a:t> to give an image a rounded 1px border appearance.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4111145"/>
            <a:ext cx="2819400" cy="23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5594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Rounded </a:t>
            </a:r>
            <a:r>
              <a:rPr lang="en-US" dirty="0" smtClean="0"/>
              <a:t>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-rounded”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rounded</a:t>
            </a:r>
            <a:r>
              <a:rPr lang="en-US" dirty="0">
                <a:solidFill>
                  <a:schemeClr val="tx1"/>
                </a:solidFill>
              </a:rPr>
              <a:t> class adds rounded corners to an </a:t>
            </a:r>
            <a:r>
              <a:rPr lang="en-US" dirty="0" smtClean="0">
                <a:solidFill>
                  <a:schemeClr val="tx1"/>
                </a:solidFill>
              </a:rPr>
              <a:t>image.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7418" y="3886200"/>
            <a:ext cx="222916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4083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class="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-circle"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rounded-circle</a:t>
            </a:r>
            <a:r>
              <a:rPr lang="en-US" dirty="0">
                <a:solidFill>
                  <a:schemeClr val="tx1"/>
                </a:solidFill>
              </a:rPr>
              <a:t> class shapes the image to a </a:t>
            </a:r>
            <a:r>
              <a:rPr lang="en-US" dirty="0" smtClean="0">
                <a:solidFill>
                  <a:schemeClr val="tx1"/>
                </a:solidFill>
              </a:rPr>
              <a:t>circle.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3962400"/>
            <a:ext cx="25816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28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class="form-control“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Form controls automatically receive some global styling with Bootstrap: All textual &lt;input&gt; , &lt;</a:t>
            </a:r>
            <a:r>
              <a:rPr lang="en-US" dirty="0" err="1" smtClean="0">
                <a:solidFill>
                  <a:schemeClr val="tx1"/>
                </a:solidFill>
              </a:rPr>
              <a:t>textarea</a:t>
            </a:r>
            <a:r>
              <a:rPr lang="en-US" dirty="0" smtClean="0">
                <a:solidFill>
                  <a:schemeClr val="tx1"/>
                </a:solidFill>
              </a:rPr>
              <a:t>&gt; , and &lt;select&gt; elements with class . form-control have a width of 100%.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20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smtClean="0">
                <a:solidFill>
                  <a:schemeClr val="tx1"/>
                </a:solidFill>
              </a:rPr>
              <a:t>form-group”&gt;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form-group class is the easiest way to add some structure to forms. It provides a flexible class that encourages proper grouping of labels, controls, optional help text, and form validation messaging.</a:t>
            </a:r>
            <a:r>
              <a:rPr lang="en-US" dirty="0" smtClean="0">
                <a:solidFill>
                  <a:schemeClr val="tx1"/>
                </a:solidFill>
              </a:rPr>
              <a:t>-group.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76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placeholder="Name"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placeholder</a:t>
            </a:r>
            <a:r>
              <a:rPr lang="en-US" dirty="0">
                <a:solidFill>
                  <a:schemeClr val="tx1"/>
                </a:solidFill>
              </a:rPr>
              <a:t> attribute specifies a short hint that describes the expected value of an input field (e.g. a sample value or a short description of the expected format).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5105400"/>
            <a:ext cx="4108996" cy="6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88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class="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-default"&gt;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navigation bar is a navigation header that is placed at the top of the </a:t>
            </a:r>
            <a:r>
              <a:rPr lang="en-US" dirty="0" smtClean="0">
                <a:solidFill>
                  <a:schemeClr val="tx1"/>
                </a:solidFill>
              </a:rPr>
              <a:t>page.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199" y="4572000"/>
            <a:ext cx="3697837" cy="10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81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Navbar</a:t>
            </a:r>
            <a:r>
              <a:rPr lang="en-US" dirty="0" smtClean="0"/>
              <a:t>-header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-header</a:t>
            </a:r>
            <a:r>
              <a:rPr lang="en-US" dirty="0" smtClean="0">
                <a:solidFill>
                  <a:schemeClr val="tx1"/>
                </a:solidFill>
              </a:rPr>
              <a:t>"&gt;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-header is mostly an architectural class for Bootstrap 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9338" y="4648200"/>
            <a:ext cx="724001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4618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class="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-brand"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-brand for your company, product, or project name.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1470" y="4771978"/>
            <a:ext cx="1848129" cy="9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023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&lt;div class=“col-lg-12”&gt;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 is an attribute which specifies one or more </a:t>
            </a: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 names for an </a:t>
            </a:r>
            <a:r>
              <a:rPr lang="en-US" b="1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 element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class can be called by using a “.”.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Like if a class name is </a:t>
            </a:r>
            <a:r>
              <a:rPr lang="en-US" dirty="0" err="1" smtClean="0">
                <a:solidFill>
                  <a:schemeClr val="tx1"/>
                </a:solidFill>
              </a:rPr>
              <a:t>abc</a:t>
            </a:r>
            <a:r>
              <a:rPr lang="en-US" dirty="0" smtClean="0">
                <a:solidFill>
                  <a:schemeClr val="tx1"/>
                </a:solidFill>
              </a:rPr>
              <a:t>, it can be called  as .</a:t>
            </a:r>
            <a:r>
              <a:rPr lang="en-US" dirty="0" err="1" smtClean="0">
                <a:solidFill>
                  <a:schemeClr val="tx1"/>
                </a:solidFill>
              </a:rPr>
              <a:t>abc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54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class="</a:t>
            </a: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navbar-nav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 Menu is the element that wraps the 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 links.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4572000"/>
            <a:ext cx="290553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2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 toggles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class="dropdown-toggles"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 dropdown-toggle class adds the outline: 0; on :focus to the button, so when you click on the button it will not have the surrounding blue border of the "active" element.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4876800"/>
            <a:ext cx="438149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1606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class="</a:t>
            </a:r>
            <a:r>
              <a:rPr lang="en-US" dirty="0" smtClean="0">
                <a:solidFill>
                  <a:schemeClr val="tx1"/>
                </a:solidFill>
              </a:rPr>
              <a:t>caret"&gt;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 carets to indicate dropdown functionality and direction. To get this functionality use the class caret with a &lt;span&gt; element.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0" y="4648200"/>
            <a:ext cx="118121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99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class="</a:t>
            </a:r>
            <a:r>
              <a:rPr lang="en-US" dirty="0" smtClean="0">
                <a:solidFill>
                  <a:schemeClr val="tx1"/>
                </a:solidFill>
              </a:rPr>
              <a:t>dropdown-menu“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 dropdown menu is a </a:t>
            </a:r>
            <a:r>
              <a:rPr lang="en-US" dirty="0" err="1">
                <a:solidFill>
                  <a:schemeClr val="tx1"/>
                </a:solidFill>
              </a:rPr>
              <a:t>toggleable</a:t>
            </a:r>
            <a:r>
              <a:rPr lang="en-US" dirty="0">
                <a:solidFill>
                  <a:schemeClr val="tx1"/>
                </a:solidFill>
              </a:rPr>
              <a:t> menu that allows the user to choose one value from a predefined list: Dropdown Example.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1102" y="5257800"/>
            <a:ext cx="159089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89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Slider/Carousel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Three main parts;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1)Images.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2)Controls.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3)Indicators.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12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Glyphicon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Glyphicons</a:t>
            </a:r>
            <a:r>
              <a:rPr lang="en-US" dirty="0" smtClean="0">
                <a:solidFill>
                  <a:schemeClr val="tx1"/>
                </a:solidFill>
              </a:rPr>
              <a:t> are a set of symbols and icons to understand more effectively and easily in web projects. The </a:t>
            </a:r>
            <a:r>
              <a:rPr lang="en-US" dirty="0" err="1" smtClean="0">
                <a:solidFill>
                  <a:schemeClr val="tx1"/>
                </a:solidFill>
              </a:rPr>
              <a:t>Glyphicons</a:t>
            </a:r>
            <a:r>
              <a:rPr lang="en-US" dirty="0" smtClean="0">
                <a:solidFill>
                  <a:schemeClr val="tx1"/>
                </a:solidFill>
              </a:rPr>
              <a:t> are used for some texts, forms, buttons, navigation, and etc.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glyph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86200"/>
            <a:ext cx="3067478" cy="165758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Chevron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3810000"/>
            <a:ext cx="5515267" cy="2590800"/>
          </a:xfrm>
        </p:spPr>
      </p:pic>
      <p:sp>
        <p:nvSpPr>
          <p:cNvPr id="6" name="TextBox 5"/>
          <p:cNvSpPr txBox="1"/>
          <p:nvPr/>
        </p:nvSpPr>
        <p:spPr>
          <a:xfrm>
            <a:off x="381000" y="12192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class="</a:t>
            </a:r>
            <a:r>
              <a:rPr lang="en-US" sz="2800" dirty="0" err="1" smtClean="0"/>
              <a:t>glyphicon</a:t>
            </a:r>
            <a:r>
              <a:rPr lang="en-US" sz="2800" dirty="0" smtClean="0"/>
              <a:t> </a:t>
            </a:r>
            <a:r>
              <a:rPr lang="en-US" sz="2800" dirty="0" err="1" smtClean="0"/>
              <a:t>glyphicon</a:t>
            </a:r>
            <a:r>
              <a:rPr lang="en-US" sz="2800" dirty="0" smtClean="0"/>
              <a:t>-left” or class="</a:t>
            </a:r>
            <a:r>
              <a:rPr lang="en-US" sz="2800" dirty="0" err="1" smtClean="0"/>
              <a:t>glyphicon</a:t>
            </a:r>
            <a:r>
              <a:rPr lang="en-US" sz="2800" dirty="0" smtClean="0"/>
              <a:t> </a:t>
            </a:r>
            <a:r>
              <a:rPr lang="en-US" sz="2800" dirty="0" err="1" smtClean="0"/>
              <a:t>glyphicon</a:t>
            </a:r>
            <a:r>
              <a:rPr lang="en-US" sz="2800" dirty="0" smtClean="0"/>
              <a:t>-right”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It is used to create arrows that direct  you either left or right.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468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myCarousel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&lt;div id=“</a:t>
            </a:r>
            <a:r>
              <a:rPr lang="en-US" dirty="0" err="1" smtClean="0">
                <a:solidFill>
                  <a:schemeClr val="tx1"/>
                </a:solidFill>
              </a:rPr>
              <a:t>myCarousel</a:t>
            </a:r>
            <a:r>
              <a:rPr lang="en-US" dirty="0" smtClean="0">
                <a:solidFill>
                  <a:schemeClr val="tx1"/>
                </a:solidFill>
              </a:rPr>
              <a:t>”&gt;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Helps to function and controls properly.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4419600"/>
            <a:ext cx="359142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26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Carousel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Class=“carousel slide”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Carousel defines the slides.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It specifies that this div contains a carousel.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These slides perform animations.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Which makes the items slide when showing a new item.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4724400"/>
            <a:ext cx="4333397" cy="17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7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Data-ride=“carousel”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attribute tells bootstrap to begin animating the carousel immediately when the page loads.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9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Container-fluid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&lt;div </a:t>
            </a:r>
            <a:r>
              <a:rPr lang="en-US" dirty="0" err="1" smtClean="0">
                <a:solidFill>
                  <a:schemeClr val="tx1"/>
                </a:solidFill>
              </a:rPr>
              <a:t>class"container</a:t>
            </a:r>
            <a:r>
              <a:rPr lang="en-US" dirty="0" smtClean="0">
                <a:solidFill>
                  <a:schemeClr val="tx1"/>
                </a:solidFill>
              </a:rPr>
              <a:t>-fluid"&gt;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container</a:t>
            </a:r>
            <a:r>
              <a:rPr lang="en-US" dirty="0">
                <a:solidFill>
                  <a:schemeClr val="tx1"/>
                </a:solidFill>
              </a:rPr>
              <a:t> class provides a </a:t>
            </a:r>
            <a:r>
              <a:rPr lang="en-US" dirty="0" smtClean="0">
                <a:solidFill>
                  <a:schemeClr val="tx1"/>
                </a:solidFill>
              </a:rPr>
              <a:t>full-width container</a:t>
            </a:r>
            <a:r>
              <a:rPr lang="en-US" dirty="0">
                <a:solidFill>
                  <a:schemeClr val="tx1"/>
                </a:solidFill>
              </a:rPr>
              <a:t> which spans the entire width of the viewport.</a:t>
            </a:r>
          </a:p>
        </p:txBody>
      </p:sp>
    </p:spTree>
    <p:extLst>
      <p:ext uri="{BB962C8B-B14F-4D97-AF65-F5344CB8AC3E}">
        <p14:creationId xmlns:p14="http://schemas.microsoft.com/office/powerpoint/2010/main" xmlns="" val="31407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         1)Carousel indicator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              2)Data-Target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              3)Data-slide-to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164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Class=“carousel-indicators”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indicator are specified in an ordered list with class.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4419600"/>
            <a:ext cx="402963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2550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data-target=“ 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attribute points to the id of the carousel.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1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slide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data-slide-to=“”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attribute specifies which slide to go to, when clicking on the specific dot.</a:t>
            </a:r>
          </a:p>
        </p:txBody>
      </p:sp>
    </p:spTree>
    <p:extLst>
      <p:ext uri="{BB962C8B-B14F-4D97-AF65-F5344CB8AC3E}">
        <p14:creationId xmlns:p14="http://schemas.microsoft.com/office/powerpoint/2010/main" xmlns="" val="2506502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 for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          a) Carousel inner.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                b) Item.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242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Carousel 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Class=“carousel-inner”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slides are specified in a div with class.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5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Class=“item”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content of each slide is defined in a div with class.(this can be text or images).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472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class="item active"</a:t>
            </a:r>
          </a:p>
          <a:p>
            <a:endParaRPr lang="en-US" dirty="0" smtClean="0"/>
          </a:p>
          <a:p>
            <a:r>
              <a:rPr lang="en-US" dirty="0" smtClean="0"/>
              <a:t>The .active class needs to be added to one of the slides. Otherwise, the carousel will not be visible.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Class=“pagination”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If we have a website with lots of pages, we may wish to add some sort of pagination to each page.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480374"/>
            <a:ext cx="7765258" cy="10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0015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 class="</a:t>
            </a: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-tab"&gt;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Tabs </a:t>
            </a:r>
            <a:r>
              <a:rPr lang="en-US" dirty="0">
                <a:solidFill>
                  <a:schemeClr val="tx1"/>
                </a:solidFill>
              </a:rPr>
              <a:t>are used to separate content into different panes where each pane is viewable one at a time.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Tabs are used to separate content into different panes where each pane is viewable one at a time.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4825538"/>
            <a:ext cx="5092875" cy="9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057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&lt;div class="row"&gt;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row</a:t>
            </a:r>
            <a:r>
              <a:rPr lang="en-US" dirty="0">
                <a:solidFill>
                  <a:schemeClr val="tx1"/>
                </a:solidFill>
              </a:rPr>
              <a:t> provides the columns a place to live, ideally having columns that add up to 12.</a:t>
            </a:r>
          </a:p>
        </p:txBody>
      </p:sp>
      <p:pic>
        <p:nvPicPr>
          <p:cNvPr id="4" name="Picture 3" descr="r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95800"/>
            <a:ext cx="6781800" cy="8659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7239000" y="5105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7239000" y="4648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24800" y="44958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4800" y="49530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20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 class="</a:t>
            </a:r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-pills"&gt;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Pills are components placed in pages to speed up browsing.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4945" y="4613238"/>
            <a:ext cx="5257800" cy="8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9692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</a:rPr>
              <a:t>THE   END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671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&lt;div class="col-lg-12&gt;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Column classes</a:t>
            </a:r>
            <a:r>
              <a:rPr lang="en-US" dirty="0">
                <a:solidFill>
                  <a:schemeClr val="tx1"/>
                </a:solidFill>
              </a:rPr>
              <a:t> indicate the number of columns you'd like to use out of the possible 12 per row.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4572000"/>
            <a:ext cx="5915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38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use colors attributes/classes to change color of labels, textboxes, buttons etc.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In our examples we will use it to change background as well as text color of paragraphs.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 buttons, It changes the color of whole button not the color of text in button.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1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class="text-primary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&gt;.</a:t>
            </a:r>
            <a:r>
              <a:rPr lang="en-US" dirty="0" smtClean="0">
                <a:solidFill>
                  <a:schemeClr val="tx1"/>
                </a:solidFill>
              </a:rPr>
              <a:t>text-primary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is used to change color of text to blue.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might work differently when used in buttons.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4572000"/>
            <a:ext cx="3787519" cy="15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4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p class="text-secondary"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.text-secondary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is used to change color of text to grey.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might work differently when used in buttons.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1" y="5062781"/>
            <a:ext cx="4419599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785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660</TotalTime>
  <Words>850</Words>
  <Application>Microsoft Office PowerPoint</Application>
  <PresentationFormat>On-screen Show (4:3)</PresentationFormat>
  <Paragraphs>233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Apex</vt:lpstr>
      <vt:lpstr>Syed Taimoor Shah</vt:lpstr>
      <vt:lpstr>Div</vt:lpstr>
      <vt:lpstr>Class</vt:lpstr>
      <vt:lpstr>Container-fluid</vt:lpstr>
      <vt:lpstr>Row</vt:lpstr>
      <vt:lpstr>Column</vt:lpstr>
      <vt:lpstr>Colors</vt:lpstr>
      <vt:lpstr>Primary</vt:lpstr>
      <vt:lpstr>Secondary</vt:lpstr>
      <vt:lpstr>Success</vt:lpstr>
      <vt:lpstr>Danger</vt:lpstr>
      <vt:lpstr>Warning</vt:lpstr>
      <vt:lpstr>Info</vt:lpstr>
      <vt:lpstr>Light/white</vt:lpstr>
      <vt:lpstr>Code</vt:lpstr>
      <vt:lpstr>KBD(keyboard)</vt:lpstr>
      <vt:lpstr>Title</vt:lpstr>
      <vt:lpstr>Class=jumbotron</vt:lpstr>
      <vt:lpstr>Table-striped</vt:lpstr>
      <vt:lpstr>Table hover</vt:lpstr>
      <vt:lpstr>Thumbnail</vt:lpstr>
      <vt:lpstr>Rounded Corners</vt:lpstr>
      <vt:lpstr>Circle </vt:lpstr>
      <vt:lpstr>Form control</vt:lpstr>
      <vt:lpstr>Form group</vt:lpstr>
      <vt:lpstr>Placeholder</vt:lpstr>
      <vt:lpstr>Navigation bar</vt:lpstr>
      <vt:lpstr>Navbar-header</vt:lpstr>
      <vt:lpstr>Navbar brand</vt:lpstr>
      <vt:lpstr>Navbar Menu</vt:lpstr>
      <vt:lpstr>Dropdown toggles</vt:lpstr>
      <vt:lpstr>Caret</vt:lpstr>
      <vt:lpstr>Drop down menu</vt:lpstr>
      <vt:lpstr>Slider/Carousel</vt:lpstr>
      <vt:lpstr>Glyphicon</vt:lpstr>
      <vt:lpstr>Chevron</vt:lpstr>
      <vt:lpstr>myCarousel</vt:lpstr>
      <vt:lpstr>Carousel Slide</vt:lpstr>
      <vt:lpstr>Data Ride</vt:lpstr>
      <vt:lpstr>Indicators part</vt:lpstr>
      <vt:lpstr>Indicator</vt:lpstr>
      <vt:lpstr>Data Target</vt:lpstr>
      <vt:lpstr>Data slide to</vt:lpstr>
      <vt:lpstr>Wrappers for slides</vt:lpstr>
      <vt:lpstr>Carousel Inner</vt:lpstr>
      <vt:lpstr>Item</vt:lpstr>
      <vt:lpstr>Ative</vt:lpstr>
      <vt:lpstr>Pagination</vt:lpstr>
      <vt:lpstr>Tabs </vt:lpstr>
      <vt:lpstr>Pills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Syeda Sundas Fakhir</dc:title>
  <dc:creator>User</dc:creator>
  <cp:lastModifiedBy>taimoorshah00777@gmail.com</cp:lastModifiedBy>
  <cp:revision>39</cp:revision>
  <dcterms:created xsi:type="dcterms:W3CDTF">2021-07-06T07:41:21Z</dcterms:created>
  <dcterms:modified xsi:type="dcterms:W3CDTF">2021-07-25T04:22:18Z</dcterms:modified>
</cp:coreProperties>
</file>