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4" d="100"/>
          <a:sy n="64" d="100"/>
        </p:scale>
        <p:origin x="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0C3E-9B0A-2780-3D00-DF4BE608D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4315E-EED8-96D4-27CD-BE7B9F07D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8086-4763-CCA9-74FC-94CB880B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539E-D45A-4DF1-8E22-671F673F1E2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8AF0-3941-FC13-B0F0-1673AD8D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96C4-0D31-508F-82DC-C62B8FB1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EB80-9804-42A9-8879-25BEC437B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42A5-165C-9D09-4677-BC105C0F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92D15-2CAA-6F2B-8344-A1A6EE17C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EFB4C-4D0A-D7FA-1639-B312F50A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539E-D45A-4DF1-8E22-671F673F1E2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CD01-82D1-CB5F-FEE1-161F2726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2E95C-FC85-A60F-002B-42FECDB5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EB80-9804-42A9-8879-25BEC437B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2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7AF25-BDC0-DB69-A69E-CA6F6A45E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829F2-7660-36A0-9935-14D5A5CA6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10DE-0D87-E1A9-5098-F45A9D87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539E-D45A-4DF1-8E22-671F673F1E2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9E73-A91F-207B-2553-FC10E936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1D385-4291-7501-6DB7-4B07ACA4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EB80-9804-42A9-8879-25BEC437B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BCB8-150E-E5FF-9A5B-D5959E94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D477-033B-0CE6-2B51-62972463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777FA-070D-2E4F-D17E-B570E55E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539E-D45A-4DF1-8E22-671F673F1E2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5C89B-FD59-CC39-91E1-AAB5EA35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721A-2679-6AC9-9DFB-B45CF711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EB80-9804-42A9-8879-25BEC437B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65B6-CFBE-254B-D6E7-056700C5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85C22-798C-349E-9F4A-AD6F90994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CF11-234E-B9A0-E8ED-49DF6BBE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539E-D45A-4DF1-8E22-671F673F1E2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9D75C-BD4C-659C-297B-C1B4CCB1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4A18-3B8B-417E-D8E9-FC901268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EB80-9804-42A9-8879-25BEC437B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8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C80D-194B-D593-92C6-F3B4EC52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7CA0-9E9C-9558-290A-4858ACBD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3B2B2-84D1-D917-2551-DA67DA4D9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2B57D-2A06-728D-89C7-6FA6D3D9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539E-D45A-4DF1-8E22-671F673F1E2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4D3B4-0892-CF75-73D3-2000C01A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5778C-DF4A-22B8-87BF-FB29702C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EB80-9804-42A9-8879-25BEC437B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0B03-8D2C-8A4E-F9B5-CE63DCD7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78704-3401-A620-CDFF-E5B1EFC9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9395D-112C-0010-5441-6B3A18778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61091-4412-3762-E70F-7E183DD1C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A9B36-0386-3D5B-CDF6-AD42CCAA9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821D2-D83E-DFE4-ADFB-8F7DDD5C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539E-D45A-4DF1-8E22-671F673F1E2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1A804-7B13-AADC-8993-97CBE2F2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74188-254F-390F-926B-32B53C81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EB80-9804-42A9-8879-25BEC437B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4B36-7114-D3C8-0CCA-09A91E32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DD68B-ACF2-8F91-F2C0-6A3674FC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539E-D45A-4DF1-8E22-671F673F1E2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7210E-4D24-8327-05FA-7B120D66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22871-3102-D19C-F0F0-87B56A7D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EB80-9804-42A9-8879-25BEC437B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AC216-5CF6-BC9A-039F-49F1A26E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539E-D45A-4DF1-8E22-671F673F1E2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B404B-DF43-BEA8-4F77-B64642A2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D93E2-F608-1514-4935-5CEDB762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EB80-9804-42A9-8879-25BEC437B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3EA6-8E5F-14AE-A585-4628C22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63F2-D142-CC9F-CF9B-D33B66245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1A3EC-FBE3-EB15-9B91-352D2CA2D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FAE2-2E05-57E4-1143-04696F0C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539E-D45A-4DF1-8E22-671F673F1E2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9512B-4B29-35D3-DA8B-1D6712DD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A4A80-3AFA-CBFC-3E2A-C277DEB7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EB80-9804-42A9-8879-25BEC437B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4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AD0C-57CA-FD65-1F4C-DFB06A71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E6FB5-F770-967C-144B-782D3BDED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70D47-BA3F-A19D-B8C2-C3118ED4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D112C-CABA-86F3-7186-87E21C3D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539E-D45A-4DF1-8E22-671F673F1E2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7551D-904C-47AC-E374-905DDF86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C0EA8-EF75-D284-AE06-07CB3B25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EB80-9804-42A9-8879-25BEC437B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2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98B6-D905-2F50-D6CC-0133D97A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27D44-E555-7A59-A73D-6056073A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C90F-E08B-26A5-82C5-A384955D3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539E-D45A-4DF1-8E22-671F673F1E2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354C-8354-6C1E-BB77-6019615B8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E7030-B05E-B4A9-878C-2FC1B77E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EB80-9804-42A9-8879-25BEC437B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9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D45A-2EA5-D353-41C0-95F5A84C5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Light Speed Cinema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63F54-621C-0532-09E3-5868239BC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9129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51218-7188-BDB5-D0B3-7C856A0F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Cinema 2 is performing the best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C4F68-E8B1-6C70-0318-3E3F1F15DD19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Cinema 2 is performing the best as it is generating the highest revenue per ticket. Refer the following two supporting graphs.</a:t>
            </a:r>
          </a:p>
        </p:txBody>
      </p:sp>
      <p:pic>
        <p:nvPicPr>
          <p:cNvPr id="7" name="Picture 6" descr="A graph showing a number of blue bars&#10;&#10;Description automatically generated">
            <a:extLst>
              <a:ext uri="{FF2B5EF4-FFF2-40B4-BE49-F238E27FC236}">
                <a16:creationId xmlns:a16="http://schemas.microsoft.com/office/drawing/2014/main" id="{788ACE06-9AA9-ACB2-E4D6-FEED5034C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768499"/>
            <a:ext cx="5468112" cy="3280865"/>
          </a:xfrm>
          <a:prstGeom prst="rect">
            <a:avLst/>
          </a:prstGeom>
        </p:spPr>
      </p:pic>
      <p:pic>
        <p:nvPicPr>
          <p:cNvPr id="5" name="Content Placeholder 4" descr="A graph showing a number of tickets sold&#10;&#10;Description automatically generated">
            <a:extLst>
              <a:ext uri="{FF2B5EF4-FFF2-40B4-BE49-F238E27FC236}">
                <a16:creationId xmlns:a16="http://schemas.microsoft.com/office/drawing/2014/main" id="{52EA286D-C060-AD27-FEB5-5B67BF04A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768499"/>
            <a:ext cx="5468112" cy="328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6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51218-7188-BDB5-D0B3-7C856A0F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Cinema 2 is the most successful concession stand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C4F68-E8B1-6C70-0318-3E3F1F15DD19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Cinema 2 is the best concession stand. Refer to the two graphs below.</a:t>
            </a:r>
          </a:p>
        </p:txBody>
      </p:sp>
      <p:pic>
        <p:nvPicPr>
          <p:cNvPr id="5" name="Content Placeholder 4" descr="A graph showing a number of tickets sold&#10;&#10;Description automatically generated">
            <a:extLst>
              <a:ext uri="{FF2B5EF4-FFF2-40B4-BE49-F238E27FC236}">
                <a16:creationId xmlns:a16="http://schemas.microsoft.com/office/drawing/2014/main" id="{52EA286D-C060-AD27-FEB5-5B67BF04A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5" y="2778423"/>
            <a:ext cx="5468112" cy="32808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A8CDF9-75D0-CEEB-FA84-B0069B662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6" y="2778423"/>
            <a:ext cx="4580313" cy="322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0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51218-7188-BDB5-D0B3-7C856A0F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Cinema 3 is the best among the three cinema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C4F68-E8B1-6C70-0318-3E3F1F15DD19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Cinema 3 sells the most ticket which is the bread and butter for any cinema with good Concession sales number. </a:t>
            </a:r>
          </a:p>
        </p:txBody>
      </p:sp>
      <p:pic>
        <p:nvPicPr>
          <p:cNvPr id="5" name="Content Placeholder 4" descr="A graph showing a number of tickets sold&#10;&#10;Description automatically generated">
            <a:extLst>
              <a:ext uri="{FF2B5EF4-FFF2-40B4-BE49-F238E27FC236}">
                <a16:creationId xmlns:a16="http://schemas.microsoft.com/office/drawing/2014/main" id="{52EA286D-C060-AD27-FEB5-5B67BF04A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5" y="2778423"/>
            <a:ext cx="5468112" cy="3280865"/>
          </a:xfrm>
          <a:prstGeom prst="rect">
            <a:avLst/>
          </a:prstGeom>
        </p:spPr>
      </p:pic>
      <p:pic>
        <p:nvPicPr>
          <p:cNvPr id="6" name="Picture 5" descr="A graph showing a bar graph&#10;&#10;Description automatically generated with medium confidence">
            <a:extLst>
              <a:ext uri="{FF2B5EF4-FFF2-40B4-BE49-F238E27FC236}">
                <a16:creationId xmlns:a16="http://schemas.microsoft.com/office/drawing/2014/main" id="{1F2A4715-5B1D-BFDB-8605-354EB4571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03" y="2778423"/>
            <a:ext cx="4815159" cy="328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361FF-0BB3-3FF6-4BFD-0FEC6FC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Cinema 3 Concession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F8CCD-44CC-21DE-63CD-53219FC9C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Cinema 3 must adopt cinema 2 prices for concession stand.</a:t>
            </a:r>
          </a:p>
          <a:p>
            <a:pPr marL="0" indent="0">
              <a:buNone/>
            </a:pPr>
            <a:r>
              <a:rPr lang="en-US" sz="1400" dirty="0"/>
              <a:t>Reasons:</a:t>
            </a:r>
          </a:p>
          <a:p>
            <a:r>
              <a:rPr lang="en-US" sz="1400" b="1" i="1" dirty="0"/>
              <a:t>Cinema 2 is the best performer in terms of sales and revenue generated per ticket sold.</a:t>
            </a:r>
          </a:p>
          <a:p>
            <a:r>
              <a:rPr lang="en-US" sz="1400" b="1" i="1" dirty="0"/>
              <a:t> Cinema 2 has the following prices:</a:t>
            </a:r>
          </a:p>
          <a:p>
            <a:pPr marL="457200" lvl="2">
              <a:spcBef>
                <a:spcPts val="0"/>
              </a:spcBef>
              <a:buNone/>
            </a:pPr>
            <a:r>
              <a:rPr lang="it-IT" sz="800" dirty="0"/>
              <a:t>Popcorn 	- Cinema 1 &gt; Cinema 2 &gt; Cinema 3</a:t>
            </a:r>
          </a:p>
          <a:p>
            <a:pPr marL="457200" lvl="2">
              <a:spcBef>
                <a:spcPts val="0"/>
              </a:spcBef>
              <a:buNone/>
            </a:pPr>
            <a:r>
              <a:rPr lang="it-IT" sz="800" dirty="0"/>
              <a:t>Highest Price 	- $4.50</a:t>
            </a:r>
          </a:p>
          <a:p>
            <a:pPr marL="457200" lvl="2">
              <a:spcBef>
                <a:spcPts val="0"/>
              </a:spcBef>
            </a:pPr>
            <a:endParaRPr lang="it-IT" sz="800" dirty="0"/>
          </a:p>
          <a:p>
            <a:pPr marL="457200" lvl="2">
              <a:spcBef>
                <a:spcPts val="0"/>
              </a:spcBef>
              <a:buNone/>
            </a:pPr>
            <a:r>
              <a:rPr lang="it-IT" sz="800" dirty="0"/>
              <a:t>Soda    	- Cinema 2 &gt; Cinema 3 &gt; Cinema 1</a:t>
            </a:r>
          </a:p>
          <a:p>
            <a:pPr marL="457200" lvl="2">
              <a:spcBef>
                <a:spcPts val="0"/>
              </a:spcBef>
              <a:buNone/>
            </a:pPr>
            <a:r>
              <a:rPr lang="it-IT" sz="800" dirty="0"/>
              <a:t>Highest Price 	- $3.50</a:t>
            </a:r>
          </a:p>
          <a:p>
            <a:pPr marL="457200" lvl="2">
              <a:spcBef>
                <a:spcPts val="0"/>
              </a:spcBef>
            </a:pPr>
            <a:endParaRPr lang="it-IT" sz="800" dirty="0"/>
          </a:p>
          <a:p>
            <a:pPr marL="457200" lvl="2">
              <a:spcBef>
                <a:spcPts val="0"/>
              </a:spcBef>
              <a:buNone/>
            </a:pPr>
            <a:r>
              <a:rPr lang="it-IT" sz="800" dirty="0"/>
              <a:t>Candy   	- Cinema 2 &gt; Cinema 1 &gt; Cinema 3</a:t>
            </a:r>
          </a:p>
          <a:p>
            <a:pPr marL="457200" lvl="2">
              <a:spcBef>
                <a:spcPts val="0"/>
              </a:spcBef>
              <a:buNone/>
            </a:pPr>
            <a:r>
              <a:rPr lang="it-IT" sz="800" dirty="0"/>
              <a:t>Highest Price 	- $2.85</a:t>
            </a:r>
          </a:p>
          <a:p>
            <a:pPr marL="457200" lvl="2">
              <a:spcBef>
                <a:spcPts val="0"/>
              </a:spcBef>
              <a:buNone/>
            </a:pPr>
            <a:endParaRPr lang="it-IT" sz="800" dirty="0"/>
          </a:p>
          <a:p>
            <a:pPr marL="0" lvl="1">
              <a:spcBef>
                <a:spcPts val="0"/>
              </a:spcBef>
            </a:pPr>
            <a:r>
              <a:rPr lang="it-IT" sz="1400" b="1" i="1" dirty="0"/>
              <a:t>Cinema 2 has its concession stands priced very well as popcorn sales the most in the concession stand with Soda being the second and Candy being the least preferred.</a:t>
            </a:r>
          </a:p>
          <a:p>
            <a:pPr marL="0" lvl="1" indent="0">
              <a:spcBef>
                <a:spcPts val="0"/>
              </a:spcBef>
              <a:buNone/>
            </a:pPr>
            <a:endParaRPr lang="it-IT" sz="1400" b="1" i="1" dirty="0"/>
          </a:p>
          <a:p>
            <a:pPr marL="0" lvl="1">
              <a:spcBef>
                <a:spcPts val="0"/>
              </a:spcBef>
            </a:pPr>
            <a:r>
              <a:rPr lang="it-IT" sz="1400" b="1" i="1" dirty="0"/>
              <a:t>People who buy a movie are highly likely to buy a popcorn and there is a good chance that they would also buy Soda along with it.</a:t>
            </a:r>
          </a:p>
        </p:txBody>
      </p:sp>
      <p:pic>
        <p:nvPicPr>
          <p:cNvPr id="14" name="Picture 13" descr="Popcorn and drink in an empty red theater">
            <a:extLst>
              <a:ext uri="{FF2B5EF4-FFF2-40B4-BE49-F238E27FC236}">
                <a16:creationId xmlns:a16="http://schemas.microsoft.com/office/drawing/2014/main" id="{9CB11812-6EDE-3EB0-E789-EABE6091F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6" r="1459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58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238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Light Speed Cinema</vt:lpstr>
      <vt:lpstr>Cinema 2 is performing the best</vt:lpstr>
      <vt:lpstr>Cinema 2 is the most successful concession stand</vt:lpstr>
      <vt:lpstr>Cinema 3 is the best among the three cinema</vt:lpstr>
      <vt:lpstr>Cinema 3 Concession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Speed Cinema</dc:title>
  <dc:creator>Anwar Sayeed</dc:creator>
  <cp:lastModifiedBy>Anwar Sayeed</cp:lastModifiedBy>
  <cp:revision>1</cp:revision>
  <dcterms:created xsi:type="dcterms:W3CDTF">2023-12-01T19:15:23Z</dcterms:created>
  <dcterms:modified xsi:type="dcterms:W3CDTF">2023-12-02T18:53:49Z</dcterms:modified>
</cp:coreProperties>
</file>