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gwf49yVgqcwhl98p4eGdEoB1so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6778" l="0" r="35637" t="415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6296" l="0" r="31768" t="3751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5847" l="0" r="31005" t="4474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6776" l="0" r="31063" t="4295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6694" l="0" r="30747" t="4282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6335" l="0" r="31847" t="4553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6541" l="0" r="31642" t="4585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2018-04-16T17:35:01Z</dcterms:created>
  <dc:creator>ZEBA</dc:creator>
</cp:coreProperties>
</file>