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11736-8641-4D08-85F6-EBB0CEE64D69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7363-299C-42E1-895C-13C358A89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29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automate and maintain</a:t>
            </a:r>
            <a:r>
              <a:rPr lang="en-US" baseline="0" dirty="0" smtClean="0"/>
              <a:t> the cloud resources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87363-299C-42E1-895C-13C358A89C8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2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EF9-F3AA-4ADE-A72F-F5CB9F7736B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912-75B7-49FC-A091-0C0204906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EF9-F3AA-4ADE-A72F-F5CB9F7736B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912-75B7-49FC-A091-0C0204906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EF9-F3AA-4ADE-A72F-F5CB9F7736B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912-75B7-49FC-A091-0C0204906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1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EF9-F3AA-4ADE-A72F-F5CB9F7736B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912-75B7-49FC-A091-0C0204906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89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EF9-F3AA-4ADE-A72F-F5CB9F7736B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912-75B7-49FC-A091-0C0204906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49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EF9-F3AA-4ADE-A72F-F5CB9F7736B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912-75B7-49FC-A091-0C0204906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36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EF9-F3AA-4ADE-A72F-F5CB9F7736B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912-75B7-49FC-A091-0C0204906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02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EF9-F3AA-4ADE-A72F-F5CB9F7736B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912-75B7-49FC-A091-0C0204906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1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EF9-F3AA-4ADE-A72F-F5CB9F7736B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912-75B7-49FC-A091-0C0204906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EF9-F3AA-4ADE-A72F-F5CB9F7736B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912-75B7-49FC-A091-0C0204906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2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EF9-F3AA-4ADE-A72F-F5CB9F7736B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6912-75B7-49FC-A091-0C0204906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08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C0EF9-F3AA-4ADE-A72F-F5CB9F7736B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16912-75B7-49FC-A091-0C0204906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76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4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3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8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3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5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2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9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7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3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8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6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5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3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9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2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</Words>
  <Application>Microsoft Office PowerPoint</Application>
  <PresentationFormat>Widescreen</PresentationFormat>
  <Paragraphs>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Samiuddin</dc:creator>
  <cp:lastModifiedBy>mohammad Samiuddin</cp:lastModifiedBy>
  <cp:revision>4</cp:revision>
  <dcterms:created xsi:type="dcterms:W3CDTF">2023-11-08T12:14:45Z</dcterms:created>
  <dcterms:modified xsi:type="dcterms:W3CDTF">2023-11-08T14:31:44Z</dcterms:modified>
</cp:coreProperties>
</file>