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Understanding the Importance of IAM</a:t>
            </a:r>
          </a:p>
          <a:p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Difference between root user and IAM User</a:t>
            </a:r>
          </a:p>
          <a:p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Creating User, attaching Policies to user</a:t>
            </a:r>
          </a:p>
          <a:p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Creating Group, attaching policies to group</a:t>
            </a:r>
          </a:p>
          <a:p>
            <a:r>
              <a:rPr lang="en-US" sz="2000" b="1">
                <a:latin typeface="Tahoma" pitchFamily="34" charset="0"/>
                <a:ea typeface="Tahoma" pitchFamily="34" charset="0"/>
                <a:cs typeface="Tahoma" pitchFamily="34" charset="0"/>
              </a:rPr>
              <a:t>Add users to Group</a:t>
            </a: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n-US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2336" lvl="1" indent="0">
              <a:buNone/>
            </a:pP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2336" lvl="1" indent="0">
              <a:buNone/>
            </a:pPr>
            <a:endParaRPr lang="en-US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2336" lvl="1" indent="0">
              <a:buNone/>
            </a:pPr>
            <a:endParaRPr lang="en-US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n-US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2296" indent="0">
              <a:buNone/>
            </a:pP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973</TotalTime>
  <Words>30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Gill Sans MT</vt:lpstr>
      <vt:lpstr>Tahoma</vt:lpstr>
      <vt:lpstr>Verdana</vt:lpstr>
      <vt:lpstr>Wingdings 2</vt:lpstr>
      <vt:lpstr>Solstice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mohammad Samiuddin</cp:lastModifiedBy>
  <cp:revision>207</cp:revision>
  <dcterms:created xsi:type="dcterms:W3CDTF">2019-01-14T05:47:09Z</dcterms:created>
  <dcterms:modified xsi:type="dcterms:W3CDTF">2023-06-05T08:37:05Z</dcterms:modified>
</cp:coreProperties>
</file>