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FEEB-793B-45AF-9D11-C950E5EF913C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C0C25-5F07-4AE1-A87B-C00843AEF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96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FEEB-793B-45AF-9D11-C950E5EF913C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C0C25-5F07-4AE1-A87B-C00843AEF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45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FEEB-793B-45AF-9D11-C950E5EF913C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C0C25-5F07-4AE1-A87B-C00843AEF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75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FEEB-793B-45AF-9D11-C950E5EF913C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C0C25-5F07-4AE1-A87B-C00843AEF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21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FEEB-793B-45AF-9D11-C950E5EF913C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C0C25-5F07-4AE1-A87B-C00843AEF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826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FEEB-793B-45AF-9D11-C950E5EF913C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C0C25-5F07-4AE1-A87B-C00843AEF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7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FEEB-793B-45AF-9D11-C950E5EF913C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C0C25-5F07-4AE1-A87B-C00843AEF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2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FEEB-793B-45AF-9D11-C950E5EF913C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C0C25-5F07-4AE1-A87B-C00843AEF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9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FEEB-793B-45AF-9D11-C950E5EF913C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C0C25-5F07-4AE1-A87B-C00843AEF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16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FEEB-793B-45AF-9D11-C950E5EF913C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C0C25-5F07-4AE1-A87B-C00843AEF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74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FEEB-793B-45AF-9D11-C950E5EF913C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C0C25-5F07-4AE1-A87B-C00843AEF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87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3FEEB-793B-45AF-9D11-C950E5EF913C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C0C25-5F07-4AE1-A87B-C00843AEF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2" y="471489"/>
            <a:ext cx="8694898" cy="562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8688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8763000" cy="590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8526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228600"/>
            <a:ext cx="8839199" cy="587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3343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228600"/>
            <a:ext cx="8915399" cy="589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791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8600"/>
            <a:ext cx="89916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8470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88392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8780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"/>
            <a:ext cx="88392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1200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90678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4568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6</cp:revision>
  <dcterms:created xsi:type="dcterms:W3CDTF">2019-12-04T05:39:31Z</dcterms:created>
  <dcterms:modified xsi:type="dcterms:W3CDTF">2019-12-04T06:37:49Z</dcterms:modified>
</cp:coreProperties>
</file>