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0" r:id="rId7"/>
    <p:sldId id="258" r:id="rId8"/>
    <p:sldId id="259" r:id="rId9"/>
    <p:sldId id="269" r:id="rId10"/>
    <p:sldId id="261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117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03F7-4FC7-4BF5-A53F-C44F0C231EE8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BD74-122F-49BA-9A1A-4B13800B6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06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03F7-4FC7-4BF5-A53F-C44F0C231EE8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BD74-122F-49BA-9A1A-4B13800B6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7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03F7-4FC7-4BF5-A53F-C44F0C231EE8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BD74-122F-49BA-9A1A-4B13800B6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40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03F7-4FC7-4BF5-A53F-C44F0C231EE8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BD74-122F-49BA-9A1A-4B13800B6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7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03F7-4FC7-4BF5-A53F-C44F0C231EE8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BD74-122F-49BA-9A1A-4B13800B6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0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03F7-4FC7-4BF5-A53F-C44F0C231EE8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BD74-122F-49BA-9A1A-4B13800B6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9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03F7-4FC7-4BF5-A53F-C44F0C231EE8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BD74-122F-49BA-9A1A-4B13800B6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34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03F7-4FC7-4BF5-A53F-C44F0C231EE8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BD74-122F-49BA-9A1A-4B13800B6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1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03F7-4FC7-4BF5-A53F-C44F0C231EE8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BD74-122F-49BA-9A1A-4B13800B6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9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03F7-4FC7-4BF5-A53F-C44F0C231EE8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BD74-122F-49BA-9A1A-4B13800B6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93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03F7-4FC7-4BF5-A53F-C44F0C231EE8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BD74-122F-49BA-9A1A-4B13800B6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9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703F7-4FC7-4BF5-A53F-C44F0C231EE8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9BD74-122F-49BA-9A1A-4B13800B6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7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1669"/>
            <a:ext cx="7899630" cy="4499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6886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126236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5891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22" y="1628775"/>
            <a:ext cx="8200578" cy="4636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1642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46" y="1619250"/>
            <a:ext cx="8275854" cy="4689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3400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51" y="1600200"/>
            <a:ext cx="8116349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8355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29" y="1619250"/>
            <a:ext cx="8194371" cy="464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2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43063"/>
            <a:ext cx="8151132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60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076" t="2084" b="28125"/>
          <a:stretch/>
        </p:blipFill>
        <p:spPr>
          <a:xfrm>
            <a:off x="152400" y="381000"/>
            <a:ext cx="8381999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5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33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82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491" t="5208" r="18960" b="15625"/>
          <a:stretch/>
        </p:blipFill>
        <p:spPr>
          <a:xfrm>
            <a:off x="203533" y="152400"/>
            <a:ext cx="8635667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77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62100"/>
            <a:ext cx="838200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785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628775"/>
            <a:ext cx="8229599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929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19250"/>
            <a:ext cx="7900749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6603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0175" b="10417"/>
          <a:stretch/>
        </p:blipFill>
        <p:spPr>
          <a:xfrm>
            <a:off x="88827" y="1066800"/>
            <a:ext cx="8697432" cy="4876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76658" y="1066800"/>
            <a:ext cx="609600" cy="1066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58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155</TotalTime>
  <Words>2</Words>
  <Application>Microsoft Office PowerPoint</Application>
  <PresentationFormat>On-screen Show (4:3)</PresentationFormat>
  <Paragraphs>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2nd Advantage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mohammad Samiuddin</cp:lastModifiedBy>
  <cp:revision>17</cp:revision>
  <dcterms:created xsi:type="dcterms:W3CDTF">2019-12-02T00:51:22Z</dcterms:created>
  <dcterms:modified xsi:type="dcterms:W3CDTF">2023-11-14T07:22:54Z</dcterms:modified>
</cp:coreProperties>
</file>