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What is VPC?</a:t>
            </a:r>
          </a:p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Understanding Subnet.</a:t>
            </a:r>
          </a:p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Creating VPC and Subnet</a:t>
            </a:r>
          </a:p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Behavior of Public and Private Subnet</a:t>
            </a:r>
          </a:p>
          <a:p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2296" indent="0">
              <a:buNone/>
            </a:pP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959</TotalTime>
  <Words>17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Tahoma</vt:lpstr>
      <vt:lpstr>Verdana</vt:lpstr>
      <vt:lpstr>Wingdings 2</vt:lpstr>
      <vt:lpstr>Solstice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mohammad Samiuddin</cp:lastModifiedBy>
  <cp:revision>207</cp:revision>
  <dcterms:created xsi:type="dcterms:W3CDTF">2019-01-14T05:47:09Z</dcterms:created>
  <dcterms:modified xsi:type="dcterms:W3CDTF">2023-06-05T08:38:07Z</dcterms:modified>
</cp:coreProperties>
</file>