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   -  Sunil Koppavarapu ( +91 – 8341292444 )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/>
              <a:t>What is an Artifact?</a:t>
            </a:r>
          </a:p>
          <a:p>
            <a:r>
              <a:rPr lang="en-US" sz="2000" dirty="0"/>
              <a:t>Command to generate Maven Number</a:t>
            </a:r>
          </a:p>
          <a:p>
            <a:r>
              <a:rPr lang="en-US" sz="2000" dirty="0"/>
              <a:t>What is </a:t>
            </a:r>
            <a:r>
              <a:rPr lang="en-US" sz="2000" dirty="0" err="1"/>
              <a:t>groupid</a:t>
            </a:r>
            <a:endParaRPr lang="en-US" sz="2000" dirty="0"/>
          </a:p>
          <a:p>
            <a:r>
              <a:rPr lang="en-US" sz="2000" dirty="0"/>
              <a:t>What is </a:t>
            </a:r>
            <a:r>
              <a:rPr lang="en-US" sz="2000" dirty="0" err="1"/>
              <a:t>artifactid</a:t>
            </a:r>
            <a:endParaRPr lang="en-US" sz="2000" dirty="0"/>
          </a:p>
          <a:p>
            <a:r>
              <a:rPr lang="en-US" sz="2000" dirty="0"/>
              <a:t>Observation of the project Structure</a:t>
            </a:r>
          </a:p>
          <a:p>
            <a:r>
              <a:rPr lang="en-US" sz="2000" dirty="0"/>
              <a:t>Understanding POM.xml file</a:t>
            </a:r>
          </a:p>
          <a:p>
            <a:r>
              <a:rPr lang="en-US" sz="2000" dirty="0" err="1"/>
              <a:t>mvn</a:t>
            </a:r>
            <a:r>
              <a:rPr lang="en-US" sz="2000" dirty="0"/>
              <a:t> compile command</a:t>
            </a:r>
          </a:p>
          <a:p>
            <a:r>
              <a:rPr lang="en-US" sz="2000" dirty="0" err="1"/>
              <a:t>mvn</a:t>
            </a:r>
            <a:r>
              <a:rPr lang="en-US" sz="2000" dirty="0"/>
              <a:t> test command</a:t>
            </a:r>
          </a:p>
          <a:p>
            <a:r>
              <a:rPr lang="en-US" sz="2000" dirty="0" err="1"/>
              <a:t>mvn</a:t>
            </a:r>
            <a:r>
              <a:rPr lang="en-US" sz="2000" dirty="0"/>
              <a:t> package command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585</TotalTime>
  <Words>45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-  Sunil Koppavarapu ( +91 – 8341292444 )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Sunil Koppavarapu</cp:lastModifiedBy>
  <cp:revision>124</cp:revision>
  <dcterms:created xsi:type="dcterms:W3CDTF">2019-01-14T05:47:09Z</dcterms:created>
  <dcterms:modified xsi:type="dcterms:W3CDTF">2021-06-24T12:16:56Z</dcterms:modified>
</cp:coreProperties>
</file>