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Koppavarapu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Install Tomcat on AWS Environment</a:t>
            </a:r>
          </a:p>
          <a:p>
            <a:r>
              <a:rPr lang="en-US" sz="2000" dirty="0"/>
              <a:t>Performing continuous download</a:t>
            </a:r>
          </a:p>
          <a:p>
            <a:r>
              <a:rPr lang="en-US" sz="2000" dirty="0"/>
              <a:t>Performing continuous build</a:t>
            </a:r>
          </a:p>
          <a:p>
            <a:r>
              <a:rPr lang="en-US" sz="2000" dirty="0"/>
              <a:t>How to install Plug-in</a:t>
            </a:r>
          </a:p>
          <a:p>
            <a:r>
              <a:rPr lang="en-US" sz="2000" dirty="0"/>
              <a:t>Performing continuous Deployment</a:t>
            </a:r>
          </a:p>
          <a:p>
            <a:r>
              <a:rPr lang="en-US" sz="2000"/>
              <a:t>Importance of Context Path</a:t>
            </a:r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126</cp:revision>
  <dcterms:created xsi:type="dcterms:W3CDTF">2019-01-14T05:47:09Z</dcterms:created>
  <dcterms:modified xsi:type="dcterms:W3CDTF">2021-06-29T12:01:13Z</dcterms:modified>
</cp:coreProperties>
</file>