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-  Sunil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/>
              </a:rPr>
              <a:t> ( +91 – 8341292444 )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</a:t>
            </a:r>
            <a:r>
              <a:rPr lang="en-US" sz="2400" dirty="0" err="1" smtClean="0"/>
              <a:t>multibranch</a:t>
            </a:r>
            <a:r>
              <a:rPr lang="en-US" sz="2400" dirty="0" smtClean="0"/>
              <a:t> Pipeline?</a:t>
            </a:r>
          </a:p>
          <a:p>
            <a:r>
              <a:rPr lang="en-US" sz="2400" dirty="0" smtClean="0"/>
              <a:t>Triggering the pipeline </a:t>
            </a:r>
            <a:r>
              <a:rPr lang="en-US" sz="2400" smtClean="0"/>
              <a:t>job automatically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543</TotalTime>
  <Words>20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136</cp:revision>
  <dcterms:created xsi:type="dcterms:W3CDTF">2019-01-14T05:47:09Z</dcterms:created>
  <dcterms:modified xsi:type="dcterms:W3CDTF">2021-08-20T10:27:13Z</dcterms:modified>
</cp:coreProperties>
</file>