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-  Sunil Koppavarapu ( +91 – 8341292444 )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/>
              <a:t>Email Integration in Jenkins</a:t>
            </a:r>
          </a:p>
          <a:p>
            <a:r>
              <a:rPr lang="en-US" sz="2400" dirty="0"/>
              <a:t>Trigger the job periodically</a:t>
            </a:r>
          </a:p>
          <a:p>
            <a:r>
              <a:rPr lang="en-US" sz="2400" dirty="0"/>
              <a:t>Wait for the approval from delivery head, before moving it </a:t>
            </a:r>
            <a:r>
              <a:rPr lang="en-US" sz="2400"/>
              <a:t>to production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584</TotalTime>
  <Words>31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140</cp:revision>
  <dcterms:created xsi:type="dcterms:W3CDTF">2019-01-14T05:47:09Z</dcterms:created>
  <dcterms:modified xsi:type="dcterms:W3CDTF">2021-07-09T12:07:00Z</dcterms:modified>
</cp:coreProperties>
</file>