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Docker </a:t>
            </a:r>
            <a:r>
              <a:rPr lang="en-US" sz="2400" dirty="0" smtClean="0"/>
              <a:t>Volumes</a:t>
            </a:r>
            <a:endParaRPr lang="en-US" sz="2400" dirty="0"/>
          </a:p>
          <a:p>
            <a:r>
              <a:rPr lang="en-US" sz="2400" dirty="0" smtClean="0"/>
              <a:t>Need for creating Docker Volumes</a:t>
            </a:r>
          </a:p>
          <a:p>
            <a:r>
              <a:rPr lang="en-US" sz="2400" dirty="0" smtClean="0"/>
              <a:t>Types of Volumes</a:t>
            </a:r>
          </a:p>
          <a:p>
            <a:pPr lvl="1"/>
            <a:r>
              <a:rPr lang="en-US" sz="2000" dirty="0" smtClean="0"/>
              <a:t>Simple Volumes</a:t>
            </a:r>
          </a:p>
          <a:p>
            <a:pPr lvl="1"/>
            <a:r>
              <a:rPr lang="en-US" sz="2000" dirty="0" smtClean="0"/>
              <a:t>Docker Volume </a:t>
            </a:r>
            <a:r>
              <a:rPr lang="en-US" sz="2000" dirty="0"/>
              <a:t>containers (Shareable </a:t>
            </a:r>
            <a:r>
              <a:rPr lang="en-US" sz="2000" dirty="0" smtClean="0"/>
              <a:t>volume)</a:t>
            </a:r>
          </a:p>
          <a:p>
            <a:r>
              <a:rPr lang="en-US" sz="2400" dirty="0" smtClean="0"/>
              <a:t>Importance of Mount Path</a:t>
            </a:r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695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156</cp:revision>
  <dcterms:created xsi:type="dcterms:W3CDTF">2019-01-14T05:47:09Z</dcterms:created>
  <dcterms:modified xsi:type="dcterms:W3CDTF">2021-08-31T12:07:07Z</dcterms:modified>
</cp:coreProperties>
</file>