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                    -  Sunil (+91 – 8341292444  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Need for creating customized Images</a:t>
            </a:r>
          </a:p>
          <a:p>
            <a:r>
              <a:rPr lang="en-US" sz="2400" dirty="0" smtClean="0"/>
              <a:t>Ways of creating customized Images</a:t>
            </a:r>
          </a:p>
          <a:p>
            <a:pPr lvl="1"/>
            <a:r>
              <a:rPr lang="en-US" sz="2000" dirty="0" smtClean="0"/>
              <a:t>Using Docker commit command</a:t>
            </a:r>
          </a:p>
          <a:p>
            <a:pPr lvl="1"/>
            <a:r>
              <a:rPr lang="en-US" sz="2000" dirty="0" smtClean="0"/>
              <a:t>Using Docker file</a:t>
            </a:r>
          </a:p>
          <a:p>
            <a:r>
              <a:rPr lang="en-US" sz="2400" dirty="0" smtClean="0"/>
              <a:t>Keywords in Docker file</a:t>
            </a:r>
          </a:p>
          <a:p>
            <a:pPr marL="402336" lvl="1" indent="0">
              <a:buNone/>
            </a:pPr>
            <a:endParaRPr lang="en-US" sz="2000" dirty="0" smtClean="0"/>
          </a:p>
          <a:p>
            <a:pPr marL="402336" lvl="1" indent="0">
              <a:buNone/>
            </a:pPr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pPr marL="402336" lvl="1" indent="0">
              <a:buNone/>
            </a:pPr>
            <a:endParaRPr lang="en-US" sz="2000" dirty="0"/>
          </a:p>
          <a:p>
            <a:pPr lvl="8"/>
            <a:r>
              <a:rPr lang="en-US" sz="1200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50135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653</TotalTime>
  <Words>30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                 -  Sunil (+91 – 8341292444 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156</cp:revision>
  <dcterms:created xsi:type="dcterms:W3CDTF">2019-01-14T05:47:09Z</dcterms:created>
  <dcterms:modified xsi:type="dcterms:W3CDTF">2021-07-22T10:44:50Z</dcterms:modified>
</cp:coreProperties>
</file>