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sz="2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Changing the default process of the container</a:t>
            </a:r>
            <a:endParaRPr lang="en-US" sz="2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Working with Registry</a:t>
            </a:r>
          </a:p>
          <a:p>
            <a:pPr lvl="1"/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Public Registry</a:t>
            </a:r>
          </a:p>
          <a:p>
            <a:pPr lvl="1"/>
            <a:r>
              <a:rPr lang="en-US" sz="2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Private </a:t>
            </a:r>
            <a:r>
              <a:rPr lang="en-US" sz="2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Registry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Container Orchestration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Configuring Swarm</a:t>
            </a:r>
          </a:p>
          <a:p>
            <a:pPr marL="402336" lvl="1" indent="0">
              <a:buNone/>
            </a:pP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02336" lvl="1" indent="0">
              <a:buNone/>
            </a:pPr>
            <a:endParaRPr lang="en-US" sz="2200" dirty="0"/>
          </a:p>
          <a:p>
            <a:pPr lvl="8"/>
            <a:r>
              <a:rPr lang="en-US" sz="2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751</TotalTime>
  <Words>29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166</cp:revision>
  <dcterms:created xsi:type="dcterms:W3CDTF">2019-01-14T05:47:09Z</dcterms:created>
  <dcterms:modified xsi:type="dcterms:W3CDTF">2021-09-02T10:59:59Z</dcterms:modified>
</cp:coreProperties>
</file>