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Autofit/>
          </a:bodyPr>
          <a:lstStyle/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Container Orchestration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Load Balancing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Scaling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of containers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Performing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rolling Updates</a:t>
            </a:r>
          </a:p>
          <a:p>
            <a:pPr lvl="1"/>
            <a:r>
              <a:rPr lang="en-US" sz="1800" b="1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18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Handling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failover Scenarios</a:t>
            </a:r>
          </a:p>
          <a:p>
            <a:pPr marL="402336" lvl="1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Remove node from 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docker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swarm</a:t>
            </a: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8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742</TotalTime>
  <Words>13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160</cp:revision>
  <dcterms:created xsi:type="dcterms:W3CDTF">2019-01-14T05:47:09Z</dcterms:created>
  <dcterms:modified xsi:type="dcterms:W3CDTF">2020-05-26T13:57:34Z</dcterms:modified>
</cp:coreProperties>
</file>