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Ways of performing Configuration</a:t>
            </a:r>
          </a:p>
          <a:p>
            <a:pPr lvl="1"/>
            <a:r>
              <a:rPr lang="en-US" sz="2000" dirty="0"/>
              <a:t>Using </a:t>
            </a:r>
            <a:r>
              <a:rPr lang="en-US" sz="2000" dirty="0" err="1"/>
              <a:t>adhoc</a:t>
            </a:r>
            <a:r>
              <a:rPr lang="en-US" sz="2000" dirty="0"/>
              <a:t> commands</a:t>
            </a:r>
          </a:p>
          <a:p>
            <a:pPr lvl="1"/>
            <a:r>
              <a:rPr lang="en-US" sz="2000" dirty="0"/>
              <a:t>Using Playbooks</a:t>
            </a:r>
          </a:p>
          <a:p>
            <a:r>
              <a:rPr lang="en-US" sz="2000" dirty="0"/>
              <a:t>Modules in Ansible</a:t>
            </a:r>
          </a:p>
          <a:p>
            <a:r>
              <a:rPr lang="en-US" sz="2000" dirty="0"/>
              <a:t>Creating new Inventory file</a:t>
            </a:r>
          </a:p>
          <a:p>
            <a:r>
              <a:rPr lang="en-US" sz="2000" dirty="0"/>
              <a:t>Working with shell Module</a:t>
            </a:r>
          </a:p>
          <a:p>
            <a:r>
              <a:rPr lang="en-US" sz="2000" dirty="0"/>
              <a:t>Working with user Module</a:t>
            </a:r>
          </a:p>
          <a:p>
            <a:r>
              <a:rPr lang="en-US" sz="2000" dirty="0"/>
              <a:t>Working with apt module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587</TotalTime>
  <Words>28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mohammad Samiuddin</cp:lastModifiedBy>
  <cp:revision>125</cp:revision>
  <dcterms:created xsi:type="dcterms:W3CDTF">2019-01-14T05:47:09Z</dcterms:created>
  <dcterms:modified xsi:type="dcterms:W3CDTF">2023-12-08T11:34:19Z</dcterms:modified>
</cp:coreProperties>
</file>