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Introduction to Playbook</a:t>
            </a:r>
          </a:p>
          <a:p>
            <a:r>
              <a:rPr lang="en-US" sz="2000" dirty="0" smtClean="0"/>
              <a:t>Creating and Running </a:t>
            </a:r>
            <a:r>
              <a:rPr lang="en-US" sz="2000" smtClean="0"/>
              <a:t>the Playbook</a:t>
            </a:r>
          </a:p>
          <a:p>
            <a:r>
              <a:rPr lang="en-US" sz="2000" dirty="0" smtClean="0"/>
              <a:t>Playbook </a:t>
            </a:r>
            <a:r>
              <a:rPr lang="en-US" sz="2000" dirty="0"/>
              <a:t>to configure tomcat8</a:t>
            </a:r>
          </a:p>
          <a:p>
            <a:r>
              <a:rPr lang="en-US" sz="2000" dirty="0"/>
              <a:t>Variables in Playbook</a:t>
            </a:r>
          </a:p>
          <a:p>
            <a:pPr lvl="1"/>
            <a:r>
              <a:rPr lang="en-US" sz="2000" dirty="0"/>
              <a:t>Global scope variables</a:t>
            </a:r>
          </a:p>
          <a:p>
            <a:pPr lvl="1"/>
            <a:r>
              <a:rPr lang="en-US" sz="2000" dirty="0"/>
              <a:t>Host scope variables</a:t>
            </a:r>
          </a:p>
          <a:p>
            <a:pPr lvl="1"/>
            <a:r>
              <a:rPr lang="en-US" sz="2000" dirty="0"/>
              <a:t>Play scope variables</a:t>
            </a:r>
          </a:p>
          <a:p>
            <a:r>
              <a:rPr lang="en-US" sz="2000" dirty="0"/>
              <a:t>Working with Global Scope variables</a:t>
            </a:r>
          </a:p>
          <a:p>
            <a:r>
              <a:rPr lang="en-US" sz="2000" dirty="0"/>
              <a:t>Working with Play scope variables</a:t>
            </a:r>
          </a:p>
          <a:p>
            <a:r>
              <a:rPr lang="en-US" sz="2000" dirty="0"/>
              <a:t>Adding a new Node</a:t>
            </a:r>
          </a:p>
          <a:p>
            <a:r>
              <a:rPr lang="en-US" sz="2000" dirty="0"/>
              <a:t>Grouping of Inventory file</a:t>
            </a:r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135</cp:revision>
  <dcterms:created xsi:type="dcterms:W3CDTF">2019-01-14T05:47:09Z</dcterms:created>
  <dcterms:modified xsi:type="dcterms:W3CDTF">2023-12-08T11:35:40Z</dcterms:modified>
</cp:coreProperties>
</file>