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Whats</a:t>
            </a:r>
            <a:r>
              <a:rPr lang="en-US" sz="2200" dirty="0" smtClean="0"/>
              <a:t> is Nagios?</a:t>
            </a:r>
          </a:p>
          <a:p>
            <a:r>
              <a:rPr lang="en-US" sz="2200" dirty="0" smtClean="0"/>
              <a:t>Installing Nagios Server</a:t>
            </a:r>
          </a:p>
          <a:p>
            <a:r>
              <a:rPr lang="en-US" sz="2200" dirty="0" smtClean="0"/>
              <a:t>Adding new machine to Nagios</a:t>
            </a:r>
            <a:endParaRPr lang="en-US" sz="2200" dirty="0"/>
          </a:p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658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136</cp:revision>
  <dcterms:created xsi:type="dcterms:W3CDTF">2019-01-14T05:47:09Z</dcterms:created>
  <dcterms:modified xsi:type="dcterms:W3CDTF">2023-08-20T03:51:24Z</dcterms:modified>
</cp:coreProperties>
</file>