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6/7/2023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 </a:t>
            </a:r>
            <a:r>
              <a:rPr lang="en-US" sz="2000" dirty="0"/>
              <a:t>is Version Controlling</a:t>
            </a:r>
          </a:p>
          <a:p>
            <a:r>
              <a:rPr lang="en-US" sz="2000" dirty="0"/>
              <a:t>What is Git</a:t>
            </a:r>
          </a:p>
          <a:p>
            <a:r>
              <a:rPr lang="en-US" sz="2000" dirty="0"/>
              <a:t>Types of Version Controlling</a:t>
            </a:r>
          </a:p>
          <a:p>
            <a:r>
              <a:rPr lang="en-US" sz="2000" dirty="0"/>
              <a:t>What is </a:t>
            </a: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bash?</a:t>
            </a:r>
          </a:p>
          <a:p>
            <a:r>
              <a:rPr lang="en-US" sz="2000" dirty="0"/>
              <a:t>Configure Git</a:t>
            </a:r>
          </a:p>
          <a:p>
            <a:r>
              <a:rPr lang="en-US" sz="2000" dirty="0"/>
              <a:t>Types of files</a:t>
            </a:r>
          </a:p>
          <a:p>
            <a:r>
              <a:rPr lang="en-US" sz="2000" dirty="0"/>
              <a:t>git </a:t>
            </a:r>
            <a:r>
              <a:rPr lang="en-US" sz="2000" dirty="0" err="1"/>
              <a:t>init</a:t>
            </a:r>
            <a:r>
              <a:rPr lang="en-US" sz="2000" dirty="0"/>
              <a:t> Observations</a:t>
            </a:r>
          </a:p>
          <a:p>
            <a:r>
              <a:rPr lang="en-US" sz="2000" dirty="0"/>
              <a:t>How to move files to staging area</a:t>
            </a:r>
          </a:p>
          <a:p>
            <a:r>
              <a:rPr lang="en-US" sz="2000" dirty="0"/>
              <a:t>How to know the status of the files</a:t>
            </a:r>
          </a:p>
          <a:p>
            <a:r>
              <a:rPr lang="en-US" sz="2000" dirty="0"/>
              <a:t>How to move file to local repository</a:t>
            </a:r>
          </a:p>
          <a:p>
            <a:r>
              <a:rPr lang="en-US" sz="2000" dirty="0"/>
              <a:t>How to see list of commits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619</TotalTime>
  <Words>52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124</cp:revision>
  <dcterms:created xsi:type="dcterms:W3CDTF">2019-01-14T05:47:09Z</dcterms:created>
  <dcterms:modified xsi:type="dcterms:W3CDTF">2023-06-07T07:00:48Z</dcterms:modified>
</cp:coreProperties>
</file>