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4"/>
  </p:notesMasterIdLst>
  <p:sldIdLst>
    <p:sldId id="273" r:id="rId2"/>
    <p:sldId id="27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11/27/2023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000" dirty="0"/>
              <a:t>Quick revision ( Untracked files, staged files, </a:t>
            </a:r>
            <a:r>
              <a:rPr lang="en-US" sz="2000" dirty="0" err="1"/>
              <a:t>commited</a:t>
            </a:r>
            <a:r>
              <a:rPr lang="en-US" sz="2000" dirty="0"/>
              <a:t> files )</a:t>
            </a:r>
          </a:p>
          <a:p>
            <a:r>
              <a:rPr lang="en-US" sz="2000" dirty="0"/>
              <a:t>Understanding the need for branching</a:t>
            </a:r>
          </a:p>
          <a:p>
            <a:r>
              <a:rPr lang="en-US" sz="2000" dirty="0"/>
              <a:t>How to create new branch (git branch  </a:t>
            </a:r>
            <a:r>
              <a:rPr lang="en-US" sz="2000" dirty="0" err="1"/>
              <a:t>branchname</a:t>
            </a:r>
            <a:r>
              <a:rPr lang="en-US" sz="2000" dirty="0"/>
              <a:t> )</a:t>
            </a:r>
          </a:p>
          <a:p>
            <a:r>
              <a:rPr lang="en-US" sz="2000" dirty="0"/>
              <a:t>How to see the list of branches ( git branch )</a:t>
            </a:r>
          </a:p>
          <a:p>
            <a:r>
              <a:rPr lang="en-US" sz="2000" dirty="0"/>
              <a:t>Move the control to new branch (</a:t>
            </a:r>
            <a:r>
              <a:rPr lang="en-US" sz="2000" dirty="0" err="1"/>
              <a:t>git</a:t>
            </a:r>
            <a:r>
              <a:rPr lang="en-US" sz="2000" dirty="0"/>
              <a:t> checkout  </a:t>
            </a:r>
            <a:r>
              <a:rPr lang="en-US" sz="2000" dirty="0" err="1"/>
              <a:t>branchname</a:t>
            </a:r>
            <a:r>
              <a:rPr lang="en-US" sz="2000" dirty="0"/>
              <a:t> )</a:t>
            </a:r>
          </a:p>
          <a:p>
            <a:r>
              <a:rPr lang="en-US" sz="2000" dirty="0"/>
              <a:t>To merge  branch with  master ( </a:t>
            </a:r>
            <a:r>
              <a:rPr lang="en-US" sz="2000" dirty="0" err="1"/>
              <a:t>git</a:t>
            </a:r>
            <a:r>
              <a:rPr lang="en-US" sz="2000" dirty="0"/>
              <a:t> merge </a:t>
            </a:r>
            <a:r>
              <a:rPr lang="en-US" sz="2000" dirty="0" err="1"/>
              <a:t>branchname</a:t>
            </a:r>
            <a:r>
              <a:rPr lang="en-US" sz="2000" dirty="0"/>
              <a:t> )</a:t>
            </a:r>
          </a:p>
          <a:p>
            <a:r>
              <a:rPr lang="en-US" sz="2000" dirty="0"/>
              <a:t>Understanding .</a:t>
            </a:r>
            <a:r>
              <a:rPr lang="en-US" sz="2000" dirty="0" err="1"/>
              <a:t>gitignore</a:t>
            </a:r>
            <a:r>
              <a:rPr lang="en-US" sz="2000" dirty="0"/>
              <a:t> file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8760"/>
            <a:ext cx="7848872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96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657</TotalTime>
  <Words>63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Gill Sans MT</vt:lpstr>
      <vt:lpstr>Verdana</vt:lpstr>
      <vt:lpstr>Wingdings 2</vt:lpstr>
      <vt:lpstr>Solstice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mohammad Samiuddin</cp:lastModifiedBy>
  <cp:revision>123</cp:revision>
  <dcterms:created xsi:type="dcterms:W3CDTF">2019-01-14T05:47:09Z</dcterms:created>
  <dcterms:modified xsi:type="dcterms:W3CDTF">2023-11-27T13:23:28Z</dcterms:modified>
</cp:coreProperties>
</file>