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000" dirty="0"/>
              <a:t>How to selectively pickup commits from child branch</a:t>
            </a:r>
          </a:p>
          <a:p>
            <a:r>
              <a:rPr lang="en-US" sz="1800" dirty="0" err="1" smtClean="0"/>
              <a:t>Gi</a:t>
            </a:r>
            <a:r>
              <a:rPr lang="en-US" sz="2000" dirty="0" err="1" smtClean="0"/>
              <a:t>t</a:t>
            </a:r>
            <a:r>
              <a:rPr lang="en-US" sz="2000" dirty="0" smtClean="0"/>
              <a:t>  </a:t>
            </a:r>
            <a:r>
              <a:rPr lang="en-US" sz="2000" dirty="0" err="1" smtClean="0"/>
              <a:t>Ammed</a:t>
            </a:r>
            <a:endParaRPr lang="en-US" sz="2000" dirty="0"/>
          </a:p>
          <a:p>
            <a:r>
              <a:rPr lang="en-US" sz="2000" dirty="0"/>
              <a:t>How to go back to previous version of code?</a:t>
            </a:r>
          </a:p>
          <a:p>
            <a:r>
              <a:rPr lang="en-US" sz="2000" dirty="0"/>
              <a:t>Remote Repository ( </a:t>
            </a:r>
            <a:r>
              <a:rPr lang="en-US" sz="2000" dirty="0" err="1"/>
              <a:t>Github</a:t>
            </a:r>
            <a:r>
              <a:rPr lang="en-US" sz="2000" dirty="0"/>
              <a:t> 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587</TotalTime>
  <Words>25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Gill Sans MT</vt:lpstr>
      <vt:lpstr>Verdana</vt:lpstr>
      <vt:lpstr>Wingdings 2</vt:lpstr>
      <vt:lpstr>Solstice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mohammad Samiuddin</cp:lastModifiedBy>
  <cp:revision>126</cp:revision>
  <dcterms:created xsi:type="dcterms:W3CDTF">2019-01-14T05:47:09Z</dcterms:created>
  <dcterms:modified xsi:type="dcterms:W3CDTF">2024-02-05T06:56:34Z</dcterms:modified>
</cp:coreProperties>
</file>