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10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476672"/>
            <a:ext cx="792088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0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3579"/>
          <a:stretch/>
        </p:blipFill>
        <p:spPr>
          <a:xfrm>
            <a:off x="1115616" y="764704"/>
            <a:ext cx="770485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5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2221"/>
          <a:stretch/>
        </p:blipFill>
        <p:spPr>
          <a:xfrm>
            <a:off x="1115616" y="885559"/>
            <a:ext cx="7733160" cy="488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5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2594"/>
          <a:stretch/>
        </p:blipFill>
        <p:spPr>
          <a:xfrm>
            <a:off x="1399524" y="1052736"/>
            <a:ext cx="7492956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97" b="11610"/>
          <a:stretch/>
        </p:blipFill>
        <p:spPr>
          <a:xfrm>
            <a:off x="1540267" y="915291"/>
            <a:ext cx="7146533" cy="481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2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0625"/>
          <a:stretch/>
        </p:blipFill>
        <p:spPr>
          <a:xfrm>
            <a:off x="1115616" y="692696"/>
            <a:ext cx="7848872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8657"/>
          <a:stretch/>
        </p:blipFill>
        <p:spPr>
          <a:xfrm>
            <a:off x="1131849" y="1052736"/>
            <a:ext cx="7760631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9412"/>
          <a:stretch/>
        </p:blipFill>
        <p:spPr>
          <a:xfrm>
            <a:off x="1115616" y="260648"/>
            <a:ext cx="792088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677</TotalTime>
  <Words>0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Gill Sans MT</vt:lpstr>
      <vt:lpstr>Verdana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mohammad Samiuddin</cp:lastModifiedBy>
  <cp:revision>141</cp:revision>
  <dcterms:created xsi:type="dcterms:W3CDTF">2019-01-14T05:47:09Z</dcterms:created>
  <dcterms:modified xsi:type="dcterms:W3CDTF">2023-12-22T13:25:41Z</dcterms:modified>
</cp:coreProperties>
</file>