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c8800947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c8800947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You can see your neighbor’s wifi router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c88009472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c88009472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PINCH CAN LOWER COSTS FROM 120 to just 8 DOLLARS!!! Remarkable!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c8800947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c8800947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Whale and trashcan before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c88009472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c88009472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testing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c88009472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c88009472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257450" y="1324500"/>
            <a:ext cx="6629100" cy="2494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2094150" y="728675"/>
            <a:ext cx="4955700" cy="11289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route.less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82550" y="1857575"/>
            <a:ext cx="5778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Saving power by dynamically changing the signal intensity of a router to keep it the minimum needed for a person at any distance to maintain a good wifi connection.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501825"/>
            <a:ext cx="9144000" cy="841800"/>
          </a:xfrm>
          <a:prstGeom prst="rect">
            <a:avLst/>
          </a:prstGeom>
          <a:solidFill>
            <a:srgbClr val="6D9EEB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The Problem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15400" y="2006050"/>
            <a:ext cx="8226000" cy="14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Simply put, wifi routers are </a:t>
            </a: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always on.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-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Businesses/offices constantly leave their wifi on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You can often connect to your neighbour’s wifi — </a:t>
            </a: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unnecessary!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501825"/>
            <a:ext cx="9144000" cy="841800"/>
          </a:xfrm>
          <a:prstGeom prst="rect">
            <a:avLst/>
          </a:prstGeom>
          <a:solidFill>
            <a:srgbClr val="6D9EEB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Current Costs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29375" y="1887375"/>
            <a:ext cx="8433900" cy="221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94075" y="2058950"/>
            <a:ext cx="81324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Household routers use 6-20W currently</a:t>
            </a:r>
            <a:endParaRPr b="1"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Mono"/>
              <a:buChar char="-"/>
            </a:pPr>
            <a:r>
              <a:rPr b="1"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May seem like a small cost, but there are </a:t>
            </a:r>
            <a:r>
              <a:rPr b="1" lang="en" sz="19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120M </a:t>
            </a:r>
            <a:r>
              <a:rPr b="1"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households!</a:t>
            </a:r>
            <a:endParaRPr b="1"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Business-scale routers use 50W+!</a:t>
            </a:r>
            <a:endParaRPr b="1"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0" y="501825"/>
            <a:ext cx="9144000" cy="841800"/>
          </a:xfrm>
          <a:prstGeom prst="rect">
            <a:avLst/>
          </a:prstGeom>
          <a:solidFill>
            <a:srgbClr val="6D9EEB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oute.less: value proposition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35925" y="2411200"/>
            <a:ext cx="7977300" cy="166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oute.less is an </a:t>
            </a: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easy, quick, efficient 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way to allow users to save power. The project is planned to be open-source, and it will be easy for ISPs to implement.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0" y="501825"/>
            <a:ext cx="9144000" cy="841800"/>
          </a:xfrm>
          <a:prstGeom prst="rect">
            <a:avLst/>
          </a:prstGeom>
          <a:solidFill>
            <a:srgbClr val="6D9EEB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route.less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The Environmental Effect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821650" y="2304050"/>
            <a:ext cx="7638000" cy="151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821650" y="2508950"/>
            <a:ext cx="763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latin typeface="Roboto Mono"/>
                <a:ea typeface="Roboto Mono"/>
                <a:cs typeface="Roboto Mono"/>
                <a:sym typeface="Roboto Mono"/>
              </a:rPr>
              <a:t>500,000 barrels of oil saved in energy costs!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0" y="1785300"/>
            <a:ext cx="9144000" cy="1572900"/>
          </a:xfrm>
          <a:prstGeom prst="rect">
            <a:avLst/>
          </a:prstGeom>
          <a:solidFill>
            <a:srgbClr val="6D9EEB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Thank you. Questions?</a:t>
            </a:r>
            <a:endParaRPr sz="6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