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89a45558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89a45558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89a4555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89a4555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89a4555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89a4555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89a4555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89a4555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89a45558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89a45558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89a455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89a455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89a4555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89a4555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89a4555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89a4555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89a4555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89a4555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89a4555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89a4555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89a45558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89a45558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89a45558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89a4555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89a4555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89a4555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8275"/>
            <a:ext cx="8520600" cy="18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____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|—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>
                <a:solidFill>
                  <a:schemeClr val="lt1"/>
                </a:solidFill>
              </a:rPr>
              <a:t>Redmine MCP Tool</a:t>
            </a:r>
            <a:r>
              <a:rPr lang="en">
                <a:solidFill>
                  <a:schemeClr val="lt1"/>
                </a:solidFill>
              </a:rPr>
              <a:t> —|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____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5525" y="390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</a:rPr>
              <a:t>– Sayeesh Naik</a:t>
            </a:r>
            <a:endParaRPr i="1"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49250"/>
            <a:ext cx="8895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</a:t>
            </a:r>
            <a:r>
              <a:rPr b="1" lang="en" sz="1600">
                <a:solidFill>
                  <a:schemeClr val="lt1"/>
                </a:solidFill>
              </a:rPr>
              <a:t>.     </a:t>
            </a:r>
            <a:r>
              <a:rPr b="1" lang="en" sz="1600">
                <a:solidFill>
                  <a:schemeClr val="lt1"/>
                </a:solidFill>
              </a:rPr>
              <a:t>Generate Dashboard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Creates per-user visual dashboards. Here we’ve used 2 types of charts.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			 </a:t>
            </a:r>
            <a:r>
              <a:rPr b="1" lang="en" sz="1600">
                <a:solidFill>
                  <a:schemeClr val="lt1"/>
                </a:solidFill>
              </a:rPr>
              <a:t>Bar-Chart</a:t>
            </a:r>
            <a:r>
              <a:rPr lang="en" sz="1600">
                <a:solidFill>
                  <a:schemeClr val="lt1"/>
                </a:solidFill>
              </a:rPr>
              <a:t>: Priorities, </a:t>
            </a:r>
            <a:r>
              <a:rPr b="1" lang="en" sz="1600">
                <a:solidFill>
                  <a:schemeClr val="lt1"/>
                </a:solidFill>
              </a:rPr>
              <a:t>Pie-Chart</a:t>
            </a:r>
            <a:r>
              <a:rPr lang="en" sz="1600">
                <a:solidFill>
                  <a:schemeClr val="lt1"/>
                </a:solidFill>
              </a:rPr>
              <a:t>: Ticket Status.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Generate Redmine dashboard for project NTPT Implementation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{"project_name": "NTPT Implementation"}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"&lt;html&gt;...dashboard with </a:t>
            </a:r>
            <a:r>
              <a:rPr i="1" lang="en" sz="1600">
                <a:solidFill>
                  <a:schemeClr val="lt1"/>
                </a:solidFill>
              </a:rPr>
              <a:t>charts &amp; </a:t>
            </a:r>
            <a:r>
              <a:rPr i="1" lang="en" sz="1600">
                <a:solidFill>
                  <a:schemeClr val="lt1"/>
                </a:solidFill>
              </a:rPr>
              <a:t>tables...&lt;/html&gt;"}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49250"/>
            <a:ext cx="8895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</a:t>
            </a:r>
            <a:r>
              <a:rPr b="1" lang="en" sz="1600">
                <a:solidFill>
                  <a:schemeClr val="lt1"/>
                </a:solidFill>
              </a:rPr>
              <a:t>.     </a:t>
            </a:r>
            <a:r>
              <a:rPr b="1" lang="en" sz="1600">
                <a:solidFill>
                  <a:schemeClr val="lt1"/>
                </a:solidFill>
              </a:rPr>
              <a:t>Color-Coded Status &amp; Priority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*  </a:t>
            </a:r>
            <a:r>
              <a:rPr b="1" lang="en" sz="1600">
                <a:solidFill>
                  <a:schemeClr val="lt1"/>
                </a:solidFill>
              </a:rPr>
              <a:t>Priority Colors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High - </a:t>
            </a:r>
            <a:r>
              <a:rPr b="1" lang="en" sz="1600">
                <a:solidFill>
                  <a:srgbClr val="FF0000"/>
                </a:solidFill>
              </a:rPr>
              <a:t>RED</a:t>
            </a:r>
            <a:r>
              <a:rPr b="1" lang="en" sz="1600">
                <a:solidFill>
                  <a:schemeClr val="lt1"/>
                </a:solidFill>
              </a:rPr>
              <a:t>, </a:t>
            </a:r>
            <a:r>
              <a:rPr lang="en" sz="1600">
                <a:solidFill>
                  <a:schemeClr val="lt1"/>
                </a:solidFill>
              </a:rPr>
              <a:t>Normal</a:t>
            </a:r>
            <a:r>
              <a:rPr b="1"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- </a:t>
            </a:r>
            <a:r>
              <a:rPr b="1" lang="en" sz="1600">
                <a:solidFill>
                  <a:srgbClr val="00FF00"/>
                </a:solidFill>
              </a:rPr>
              <a:t>GREEN</a:t>
            </a:r>
            <a:r>
              <a:rPr b="1" lang="en" sz="1600">
                <a:solidFill>
                  <a:schemeClr val="lt1"/>
                </a:solidFill>
              </a:rPr>
              <a:t> 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*  </a:t>
            </a:r>
            <a:r>
              <a:rPr b="1" lang="en" sz="1600">
                <a:solidFill>
                  <a:schemeClr val="lt1"/>
                </a:solidFill>
              </a:rPr>
              <a:t>Status Colors:</a:t>
            </a:r>
            <a:endParaRPr b="1" sz="1600">
              <a:solidFill>
                <a:schemeClr val="lt1"/>
              </a:solidFill>
            </a:endParaRPr>
          </a:p>
          <a:p>
            <a:pPr indent="-330200" lvl="0" marL="13716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New - </a:t>
            </a:r>
            <a:r>
              <a:rPr b="1" lang="en" sz="1600">
                <a:solidFill>
                  <a:schemeClr val="lt1"/>
                </a:solidFill>
              </a:rPr>
              <a:t>White</a:t>
            </a:r>
            <a:endParaRPr b="1" sz="1600">
              <a:solidFill>
                <a:schemeClr val="lt1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In Progress - </a:t>
            </a:r>
            <a:r>
              <a:rPr b="1" lang="en" sz="1600">
                <a:solidFill>
                  <a:srgbClr val="FFFF00"/>
                </a:solidFill>
              </a:rPr>
              <a:t>Yellow</a:t>
            </a:r>
            <a:endParaRPr b="1" sz="1600">
              <a:solidFill>
                <a:srgbClr val="FFFF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Deployed to UAT - </a:t>
            </a:r>
            <a:r>
              <a:rPr b="1" lang="en" sz="1600">
                <a:solidFill>
                  <a:schemeClr val="accent1"/>
                </a:solidFill>
              </a:rPr>
              <a:t>Blue</a:t>
            </a:r>
            <a:endParaRPr b="1" sz="1600">
              <a:solidFill>
                <a:schemeClr val="accent1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Deployed to Production - </a:t>
            </a:r>
            <a:r>
              <a:rPr b="1" lang="en" sz="1600">
                <a:solidFill>
                  <a:srgbClr val="00FF00"/>
                </a:solidFill>
              </a:rPr>
              <a:t>Green</a:t>
            </a:r>
            <a:endParaRPr b="1" sz="1600">
              <a:solidFill>
                <a:srgbClr val="00FF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Awaiting Customer Demo - </a:t>
            </a:r>
            <a:r>
              <a:rPr b="1" lang="en" sz="1600">
                <a:solidFill>
                  <a:srgbClr val="9900FF"/>
                </a:solidFill>
              </a:rPr>
              <a:t>Purple</a:t>
            </a:r>
            <a:endParaRPr b="1" sz="1600">
              <a:solidFill>
                <a:srgbClr val="9900FF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On Hold - </a:t>
            </a:r>
            <a:r>
              <a:rPr b="1" lang="en" sz="1600">
                <a:solidFill>
                  <a:srgbClr val="FF9900"/>
                </a:solidFill>
              </a:rPr>
              <a:t>Orange</a:t>
            </a:r>
            <a:endParaRPr b="1" sz="1600">
              <a:solidFill>
                <a:srgbClr val="FF99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Other - </a:t>
            </a:r>
            <a:r>
              <a:rPr b="1" lang="en" sz="1600">
                <a:solidFill>
                  <a:srgbClr val="B7B7B7"/>
                </a:solidFill>
              </a:rPr>
              <a:t>Gray</a:t>
            </a:r>
            <a:endParaRPr b="1"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271400"/>
            <a:ext cx="8637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Quick management overview of project issues per user.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Identifies high-priority or overdue issues visually.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Helps project managers monitor progress and assignments.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Provides ready-to-use HTML report for sharing or presentation.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Added on hover effect on the charts for the data visualization.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Added Filters functionalities for the chart’s.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Advantages of Redmine Report Tool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271400"/>
            <a:ext cx="8637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Redmine Issue Tool:</a:t>
            </a:r>
            <a:r>
              <a:rPr lang="en" sz="1600">
                <a:solidFill>
                  <a:schemeClr val="lt1"/>
                </a:solidFill>
              </a:rPr>
              <a:t> Handles </a:t>
            </a:r>
            <a:r>
              <a:rPr b="1" lang="en" sz="1600">
                <a:solidFill>
                  <a:schemeClr val="lt1"/>
                </a:solidFill>
              </a:rPr>
              <a:t>CRUD</a:t>
            </a:r>
            <a:r>
              <a:rPr lang="en" sz="1600">
                <a:solidFill>
                  <a:schemeClr val="lt1"/>
                </a:solidFill>
              </a:rPr>
              <a:t> operations on Redmine programmatically.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Redmine Reporter Tool</a:t>
            </a:r>
            <a:r>
              <a:rPr b="1"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Provides visual insights &amp; summaries for project dashboards.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Integrates with Frappe Assistant Core for </a:t>
            </a:r>
            <a:r>
              <a:rPr b="1" lang="en" sz="1600">
                <a:solidFill>
                  <a:schemeClr val="lt1"/>
                </a:solidFill>
              </a:rPr>
              <a:t>LLM</a:t>
            </a:r>
            <a:r>
              <a:rPr lang="en" sz="1600">
                <a:solidFill>
                  <a:schemeClr val="lt1"/>
                </a:solidFill>
              </a:rPr>
              <a:t>-</a:t>
            </a:r>
            <a:r>
              <a:rPr b="1" lang="en" sz="1600">
                <a:solidFill>
                  <a:schemeClr val="lt1"/>
                </a:solidFill>
              </a:rPr>
              <a:t>assisted</a:t>
            </a:r>
            <a:r>
              <a:rPr lang="en" sz="1600">
                <a:solidFill>
                  <a:schemeClr val="lt1"/>
                </a:solidFill>
              </a:rPr>
              <a:t> workflows.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Reduces manual </a:t>
            </a:r>
            <a:r>
              <a:rPr b="1" lang="en" sz="1600">
                <a:solidFill>
                  <a:schemeClr val="lt1"/>
                </a:solidFill>
              </a:rPr>
              <a:t>monitoring</a:t>
            </a:r>
            <a:r>
              <a:rPr lang="en" sz="1600">
                <a:solidFill>
                  <a:schemeClr val="lt1"/>
                </a:solidFill>
              </a:rPr>
              <a:t>, increases </a:t>
            </a:r>
            <a:r>
              <a:rPr b="1" lang="en" sz="1600">
                <a:solidFill>
                  <a:schemeClr val="lt1"/>
                </a:solidFill>
              </a:rPr>
              <a:t>efficiency</a:t>
            </a:r>
            <a:r>
              <a:rPr lang="en" sz="1600">
                <a:solidFill>
                  <a:schemeClr val="lt1"/>
                </a:solidFill>
              </a:rPr>
              <a:t>, and improves </a:t>
            </a:r>
            <a:r>
              <a:rPr b="1" lang="en" sz="1600">
                <a:solidFill>
                  <a:schemeClr val="lt1"/>
                </a:solidFill>
              </a:rPr>
              <a:t>decision-making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Automated </a:t>
            </a:r>
            <a:r>
              <a:rPr b="1" lang="en" sz="1600">
                <a:solidFill>
                  <a:schemeClr val="lt1"/>
                </a:solidFill>
              </a:rPr>
              <a:t>Documentation</a:t>
            </a:r>
            <a:r>
              <a:rPr lang="en" sz="1600">
                <a:solidFill>
                  <a:schemeClr val="lt1"/>
                </a:solidFill>
              </a:rPr>
              <a:t> Generation for both </a:t>
            </a:r>
            <a:r>
              <a:rPr b="1" lang="en" sz="1600">
                <a:solidFill>
                  <a:schemeClr val="lt1"/>
                </a:solidFill>
              </a:rPr>
              <a:t>Functional</a:t>
            </a:r>
            <a:r>
              <a:rPr lang="en" sz="1600">
                <a:solidFill>
                  <a:schemeClr val="lt1"/>
                </a:solidFill>
              </a:rPr>
              <a:t> &amp; </a:t>
            </a:r>
            <a:r>
              <a:rPr b="1" lang="en" sz="1600">
                <a:solidFill>
                  <a:schemeClr val="lt1"/>
                </a:solidFill>
              </a:rPr>
              <a:t>Technical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Optimized for </a:t>
            </a:r>
            <a:r>
              <a:rPr b="1" lang="en" sz="1600">
                <a:solidFill>
                  <a:schemeClr val="lt1"/>
                </a:solidFill>
              </a:rPr>
              <a:t>Project Management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Reduces </a:t>
            </a:r>
            <a:r>
              <a:rPr b="1" lang="en" sz="1600">
                <a:solidFill>
                  <a:schemeClr val="lt1"/>
                </a:solidFill>
              </a:rPr>
              <a:t>Manual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chemeClr val="lt1"/>
                </a:solidFill>
              </a:rPr>
              <a:t>Effort</a:t>
            </a:r>
            <a:r>
              <a:rPr lang="en" sz="1600">
                <a:solidFill>
                  <a:schemeClr val="lt1"/>
                </a:solidFill>
              </a:rPr>
              <a:t> and Increases the </a:t>
            </a:r>
            <a:r>
              <a:rPr b="1" lang="en" sz="1600">
                <a:solidFill>
                  <a:schemeClr val="lt1"/>
                </a:solidFill>
              </a:rPr>
              <a:t>Productivity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Combined Benefits of Both Tools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44775" y="1343700"/>
            <a:ext cx="8520600" cy="21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___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____   Thank You   ____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___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Redmine Issue Tool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Category:</a:t>
            </a:r>
            <a:r>
              <a:rPr lang="en" sz="1600">
                <a:solidFill>
                  <a:schemeClr val="lt1"/>
                </a:solidFill>
              </a:rPr>
              <a:t> Integration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Purpose:</a:t>
            </a:r>
            <a:r>
              <a:rPr lang="en" sz="1600">
                <a:solidFill>
                  <a:schemeClr val="lt1"/>
                </a:solidFill>
              </a:rPr>
              <a:t> Seamless interaction with Redmine API for managing projects and issues.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Description: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Redmine Issue Tool</a:t>
            </a:r>
            <a:r>
              <a:rPr lang="en" sz="1600">
                <a:solidFill>
                  <a:schemeClr val="lt1"/>
                </a:solidFill>
              </a:rPr>
              <a:t> allows users to perform key Redmine operations programmatically: list projects, list issues, get issue details, create new issues, and update existing issues. It’s integrated with Frappe Assistant Core, enabling quick LLM-driven commands for Redmine project management.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35500" y="1152475"/>
            <a:ext cx="85206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List Projects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Fetches all accessible Redmine projects.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List all projects in Redmine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{"action": "list_projects"}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{"success": true, "result": {"projects": [{"id": 101, "name": "NTPT Implementation"}, ...]}}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49250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2.     List Issues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Fetches all issues for a specific project or globally.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Get all issues for the NTPT Implementation project.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{"action": "list_issues", "project_id": 101}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{"issues": [{"id": 201, "subject": "Setup Database"}, ...]}}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49250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</a:t>
            </a:r>
            <a:r>
              <a:rPr b="1" lang="en" sz="1600">
                <a:solidFill>
                  <a:schemeClr val="lt1"/>
                </a:solidFill>
              </a:rPr>
              <a:t>.     Get Issues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Retrieves details of a single issue by its ID.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Show details for issue ID #27030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{"action": "get_issue", "issue_id": </a:t>
            </a:r>
            <a:r>
              <a:rPr lang="en" sz="1600">
                <a:solidFill>
                  <a:schemeClr val="lt1"/>
                </a:solidFill>
              </a:rPr>
              <a:t>27030</a:t>
            </a:r>
            <a:r>
              <a:rPr i="1" lang="en" sz="1600">
                <a:solidFill>
                  <a:schemeClr val="lt1"/>
                </a:solidFill>
              </a:rPr>
              <a:t>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{"issue": {"id": </a:t>
            </a:r>
            <a:r>
              <a:rPr lang="en" sz="1600">
                <a:solidFill>
                  <a:schemeClr val="lt1"/>
                </a:solidFill>
              </a:rPr>
              <a:t>27030</a:t>
            </a:r>
            <a:r>
              <a:rPr i="1" lang="en" sz="1600">
                <a:solidFill>
                  <a:schemeClr val="lt1"/>
                </a:solidFill>
              </a:rPr>
              <a:t>, "subject": "Setup Database", "status": "New"}}}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49250"/>
            <a:ext cx="8943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4</a:t>
            </a:r>
            <a:r>
              <a:rPr b="1" lang="en" sz="1600">
                <a:solidFill>
                  <a:schemeClr val="lt1"/>
                </a:solidFill>
              </a:rPr>
              <a:t>.     Create Issues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Opens a new issue in a selected project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Create a new issue 'Configure Server' in NTPT Implementation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{"action": "create_issue", "project_id": 101, "subject": "Configure Server", "description": "Setup production server"}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{"issue": {"id": 202, "subject": "Configure Server"}}}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49250"/>
            <a:ext cx="8943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5</a:t>
            </a:r>
            <a:r>
              <a:rPr b="1" lang="en" sz="1600">
                <a:solidFill>
                  <a:schemeClr val="lt1"/>
                </a:solidFill>
              </a:rPr>
              <a:t>.     Update Issues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Modify existing issue fields (subject, description, status)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Update issue #</a:t>
            </a:r>
            <a:r>
              <a:rPr lang="en" sz="1600">
                <a:solidFill>
                  <a:schemeClr val="lt1"/>
                </a:solidFill>
              </a:rPr>
              <a:t>27030, Add description as Latest MCP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{"action": "update_issue", "issue_id": </a:t>
            </a:r>
            <a:r>
              <a:rPr lang="en" sz="1600">
                <a:solidFill>
                  <a:schemeClr val="lt1"/>
                </a:solidFill>
              </a:rPr>
              <a:t>27030</a:t>
            </a:r>
            <a:r>
              <a:rPr i="1" lang="en" sz="1600">
                <a:solidFill>
                  <a:schemeClr val="lt1"/>
                </a:solidFill>
              </a:rPr>
              <a:t>, "updates": {"status_id": 2}}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{"issue": {"id": </a:t>
            </a:r>
            <a:r>
              <a:rPr lang="en" sz="1600">
                <a:solidFill>
                  <a:schemeClr val="lt1"/>
                </a:solidFill>
              </a:rPr>
              <a:t>27030</a:t>
            </a:r>
            <a:r>
              <a:rPr i="1" lang="en" sz="1600">
                <a:solidFill>
                  <a:schemeClr val="lt1"/>
                </a:solidFill>
              </a:rPr>
              <a:t>, "status": "In Progress"}}}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271400"/>
            <a:ext cx="8637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Direct Redmine API access without logging into web interface.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Automates issue tracking, creation, and updates programmatically.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Enables LLM-powered commands for faster project management.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Useful for project managers and developers handling multiple projects.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Helps to generate JS and Python </a:t>
            </a:r>
            <a:r>
              <a:rPr lang="en" sz="1600">
                <a:solidFill>
                  <a:schemeClr val="lt1"/>
                </a:solidFill>
              </a:rPr>
              <a:t>code</a:t>
            </a:r>
            <a:r>
              <a:rPr lang="en" sz="1600">
                <a:solidFill>
                  <a:schemeClr val="lt1"/>
                </a:solidFill>
              </a:rPr>
              <a:t> for specific Redmine Tickets.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Based on Ticket </a:t>
            </a:r>
            <a:r>
              <a:rPr lang="en" sz="1600">
                <a:solidFill>
                  <a:schemeClr val="lt1"/>
                </a:solidFill>
              </a:rPr>
              <a:t>Description the LLM will understand the requirements and generates   the program file’s ( js / py ). -</a:t>
            </a:r>
            <a:r>
              <a:rPr lang="en" sz="1600">
                <a:solidFill>
                  <a:schemeClr val="lt1"/>
                </a:solidFill>
              </a:rPr>
              <a:t> (</a:t>
            </a:r>
            <a:r>
              <a:rPr i="1" lang="en" sz="1600">
                <a:solidFill>
                  <a:schemeClr val="lt1"/>
                </a:solidFill>
              </a:rPr>
              <a:t>need to maintain step by step ticket description</a:t>
            </a:r>
            <a:r>
              <a:rPr lang="en" sz="1600">
                <a:solidFill>
                  <a:schemeClr val="lt1"/>
                </a:solidFill>
              </a:rPr>
              <a:t>).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Advantages of Redmine Issue Tool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2.  </a:t>
            </a:r>
            <a:r>
              <a:rPr b="1" lang="en" sz="2400">
                <a:solidFill>
                  <a:schemeClr val="lt1"/>
                </a:solidFill>
              </a:rPr>
              <a:t>Redmine Report Tool</a:t>
            </a:r>
            <a:endParaRPr sz="24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Category: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Integration / Reporting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Purpose: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Generates visual, per-user issue dashboards with summarized insights for Redmine projects.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Description: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Redmine Issue Reporter Tool</a:t>
            </a:r>
            <a:r>
              <a:rPr lang="en" sz="1600">
                <a:solidFill>
                  <a:schemeClr val="lt1"/>
                </a:solidFill>
              </a:rPr>
              <a:t> fetches all issues for a project, groups them by assignee, summarizes by priority and status, and generates an HTML dashboard. Includes charts and tables with fixed color codes for clarity.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