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2" r:id="rId3"/>
    <p:sldId id="267" r:id="rId4"/>
    <p:sldId id="270" r:id="rId5"/>
    <p:sldId id="269" r:id="rId6"/>
    <p:sldId id="263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4655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C04D-9853-439C-8A65-EE319FDB018A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777D-47E9-45CD-9BAB-45C52BF0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C04D-9853-439C-8A65-EE319FDB018A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777D-47E9-45CD-9BAB-45C52BF0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C04D-9853-439C-8A65-EE319FDB018A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777D-47E9-45CD-9BAB-45C52BF0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9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C04D-9853-439C-8A65-EE319FDB018A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777D-47E9-45CD-9BAB-45C52BF0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8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C04D-9853-439C-8A65-EE319FDB018A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777D-47E9-45CD-9BAB-45C52BF0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9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C04D-9853-439C-8A65-EE319FDB018A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777D-47E9-45CD-9BAB-45C52BF0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C04D-9853-439C-8A65-EE319FDB018A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777D-47E9-45CD-9BAB-45C52BF0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4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C04D-9853-439C-8A65-EE319FDB018A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777D-47E9-45CD-9BAB-45C52BF0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6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C04D-9853-439C-8A65-EE319FDB018A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777D-47E9-45CD-9BAB-45C52BF0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0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C04D-9853-439C-8A65-EE319FDB018A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777D-47E9-45CD-9BAB-45C52BF0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C04D-9853-439C-8A65-EE319FDB018A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777D-47E9-45CD-9BAB-45C52BF0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3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C04D-9853-439C-8A65-EE319FDB018A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777D-47E9-45CD-9BAB-45C52BF0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4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2812"/>
            <a:ext cx="9144000" cy="1028020"/>
          </a:xfrm>
        </p:spPr>
        <p:txBody>
          <a:bodyPr/>
          <a:lstStyle/>
          <a:p>
            <a:r>
              <a:rPr lang="en-US" dirty="0" smtClean="0"/>
              <a:t>Activity Diagram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76846"/>
            <a:ext cx="9144000" cy="129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CSE-327</a:t>
            </a:r>
          </a:p>
          <a:p>
            <a:r>
              <a:rPr lang="en-US" dirty="0" smtClean="0"/>
              <a:t>Section:09</a:t>
            </a:r>
          </a:p>
          <a:p>
            <a:r>
              <a:rPr lang="en-US" dirty="0"/>
              <a:t>Group:02</a:t>
            </a:r>
          </a:p>
          <a:p>
            <a:pPr algn="l"/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272246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prstClr val="black"/>
                </a:solidFill>
              </a:rPr>
              <a:t>Members: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prstClr val="black"/>
              </a:solidFill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prstClr val="black"/>
                </a:solidFill>
              </a:rPr>
              <a:t>Adnan Prince Rahman - 1911053642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prstClr val="black"/>
              </a:solidFill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prstClr val="black"/>
                </a:solidFill>
              </a:rPr>
              <a:t>Md </a:t>
            </a:r>
            <a:r>
              <a:rPr lang="en-US" sz="1800" dirty="0" err="1">
                <a:solidFill>
                  <a:prstClr val="black"/>
                </a:solidFill>
              </a:rPr>
              <a:t>Aminul</a:t>
            </a:r>
            <a:r>
              <a:rPr lang="en-US" sz="1800" dirty="0">
                <a:solidFill>
                  <a:prstClr val="black"/>
                </a:solidFill>
              </a:rPr>
              <a:t> Islam Sayem - 1911826042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prstClr val="black"/>
              </a:solidFill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prstClr val="black"/>
                </a:solidFill>
              </a:rPr>
              <a:t>Fuyad Mahmud - 1921853642</a:t>
            </a:r>
          </a:p>
          <a:p>
            <a:pPr algn="l"/>
            <a:endParaRPr lang="en-US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48000" y="24133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1149531" y="862150"/>
            <a:ext cx="9831978" cy="24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531319" y="505097"/>
            <a:ext cx="2" cy="6113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95702" y="505097"/>
            <a:ext cx="13057" cy="6113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38604" y="505097"/>
            <a:ext cx="26119" cy="6113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475558" y="6278829"/>
            <a:ext cx="243840" cy="269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05889" y="6209162"/>
            <a:ext cx="383178" cy="40930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32411" y="492817"/>
            <a:ext cx="218585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Patients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31320" y="510234"/>
            <a:ext cx="23513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Help Desk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95702" y="517157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Technical support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438603" y="517157"/>
            <a:ext cx="255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144484" y="1026829"/>
            <a:ext cx="383178" cy="4093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36073" y="1436132"/>
            <a:ext cx="0" cy="196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1922418" y="1640783"/>
            <a:ext cx="820787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  <a:endParaRPr lang="en-US" sz="12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128159" y="2251777"/>
            <a:ext cx="409303" cy="4005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1253214" y="2789484"/>
            <a:ext cx="820787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</a:p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sp>
        <p:nvSpPr>
          <p:cNvPr id="24" name="Flowchart: Alternate Process 23"/>
          <p:cNvSpPr/>
          <p:nvPr/>
        </p:nvSpPr>
        <p:spPr>
          <a:xfrm>
            <a:off x="2216334" y="2803646"/>
            <a:ext cx="1291048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 doctor by </a:t>
            </a:r>
          </a:p>
          <a:p>
            <a:pPr algn="ctr"/>
            <a:r>
              <a:rPr lang="en-US" sz="1200" dirty="0" smtClean="0"/>
              <a:t>Diseases type </a:t>
            </a:r>
          </a:p>
        </p:txBody>
      </p:sp>
      <p:cxnSp>
        <p:nvCxnSpPr>
          <p:cNvPr id="8" name="Elbow Connector 7"/>
          <p:cNvCxnSpPr>
            <a:stCxn id="20" idx="3"/>
            <a:endCxn id="24" idx="0"/>
          </p:cNvCxnSpPr>
          <p:nvPr/>
        </p:nvCxnSpPr>
        <p:spPr>
          <a:xfrm>
            <a:off x="2537462" y="2452075"/>
            <a:ext cx="324396" cy="3515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0" idx="1"/>
            <a:endCxn id="22" idx="0"/>
          </p:cNvCxnSpPr>
          <p:nvPr/>
        </p:nvCxnSpPr>
        <p:spPr>
          <a:xfrm rot="10800000" flipV="1">
            <a:off x="1663609" y="2452074"/>
            <a:ext cx="464551" cy="3374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8" idx="2"/>
            <a:endCxn id="20" idx="0"/>
          </p:cNvCxnSpPr>
          <p:nvPr/>
        </p:nvCxnSpPr>
        <p:spPr>
          <a:xfrm rot="5400000">
            <a:off x="2231967" y="2150931"/>
            <a:ext cx="201691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1787980" y="3409578"/>
            <a:ext cx="1089660" cy="3594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Book </a:t>
            </a:r>
            <a:br>
              <a:rPr lang="en-US" sz="1200" dirty="0" smtClean="0"/>
            </a:br>
            <a:r>
              <a:rPr lang="en-US" sz="1200" dirty="0" smtClean="0"/>
              <a:t>Appointment </a:t>
            </a:r>
            <a:endParaRPr lang="en-US" sz="1200" dirty="0"/>
          </a:p>
        </p:txBody>
      </p:sp>
      <p:cxnSp>
        <p:nvCxnSpPr>
          <p:cNvPr id="27" name="Elbow Connector 26"/>
          <p:cNvCxnSpPr>
            <a:stCxn id="24" idx="2"/>
            <a:endCxn id="33" idx="3"/>
          </p:cNvCxnSpPr>
          <p:nvPr/>
        </p:nvCxnSpPr>
        <p:spPr>
          <a:xfrm rot="16200000" flipH="1">
            <a:off x="2681573" y="3393234"/>
            <a:ext cx="376353" cy="15782"/>
          </a:xfrm>
          <a:prstGeom prst="bentConnector4">
            <a:avLst>
              <a:gd name="adj1" fmla="val 26123"/>
              <a:gd name="adj2" fmla="val 25038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33" idx="1"/>
          </p:cNvCxnSpPr>
          <p:nvPr/>
        </p:nvCxnSpPr>
        <p:spPr>
          <a:xfrm rot="16200000" flipH="1">
            <a:off x="1530537" y="3331858"/>
            <a:ext cx="390515" cy="1243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1796694" y="4027251"/>
            <a:ext cx="1080946" cy="5492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Need </a:t>
            </a:r>
            <a:br>
              <a:rPr lang="en-US" sz="1100" dirty="0" smtClean="0"/>
            </a:br>
            <a:r>
              <a:rPr lang="en-US" sz="1100" dirty="0" smtClean="0"/>
              <a:t>Help?</a:t>
            </a:r>
            <a:endParaRPr lang="en-US" sz="1100" dirty="0"/>
          </a:p>
        </p:txBody>
      </p:sp>
      <p:cxnSp>
        <p:nvCxnSpPr>
          <p:cNvPr id="42" name="Elbow Connector 41"/>
          <p:cNvCxnSpPr>
            <a:stCxn id="33" idx="2"/>
            <a:endCxn id="40" idx="0"/>
          </p:cNvCxnSpPr>
          <p:nvPr/>
        </p:nvCxnSpPr>
        <p:spPr>
          <a:xfrm rot="16200000" flipH="1">
            <a:off x="2205876" y="3895959"/>
            <a:ext cx="258225" cy="43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Flowchart: Alternate Process 42"/>
          <p:cNvSpPr/>
          <p:nvPr/>
        </p:nvSpPr>
        <p:spPr>
          <a:xfrm>
            <a:off x="1232523" y="4739223"/>
            <a:ext cx="975097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Fill Information</a:t>
            </a:r>
            <a:endParaRPr lang="en-US" sz="1200" dirty="0"/>
          </a:p>
        </p:txBody>
      </p:sp>
      <p:sp>
        <p:nvSpPr>
          <p:cNvPr id="44" name="Flowchart: Alternate Process 43"/>
          <p:cNvSpPr/>
          <p:nvPr/>
        </p:nvSpPr>
        <p:spPr>
          <a:xfrm>
            <a:off x="4198631" y="1231480"/>
            <a:ext cx="1199593" cy="55991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Book </a:t>
            </a:r>
            <a:br>
              <a:rPr lang="en-US" sz="1200" dirty="0" smtClean="0"/>
            </a:br>
            <a:r>
              <a:rPr lang="en-US" sz="1200" dirty="0" smtClean="0"/>
              <a:t>Appointment </a:t>
            </a:r>
            <a:br>
              <a:rPr lang="en-US" sz="1200" dirty="0" smtClean="0"/>
            </a:br>
            <a:r>
              <a:rPr lang="en-US" sz="1200" dirty="0" smtClean="0"/>
              <a:t>Manually 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0" idx="1"/>
            <a:endCxn id="43" idx="0"/>
          </p:cNvCxnSpPr>
          <p:nvPr/>
        </p:nvCxnSpPr>
        <p:spPr>
          <a:xfrm rot="10800000" flipV="1">
            <a:off x="1720072" y="4301851"/>
            <a:ext cx="76622" cy="4373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70601" y="407453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364478" y="435152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75" name="Elbow Connector 74"/>
          <p:cNvCxnSpPr>
            <a:stCxn id="40" idx="3"/>
            <a:endCxn id="44" idx="1"/>
          </p:cNvCxnSpPr>
          <p:nvPr/>
        </p:nvCxnSpPr>
        <p:spPr>
          <a:xfrm flipV="1">
            <a:off x="2877640" y="1511439"/>
            <a:ext cx="1320991" cy="2790413"/>
          </a:xfrm>
          <a:prstGeom prst="bentConnector3">
            <a:avLst>
              <a:gd name="adj1" fmla="val 612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4266661" y="1982533"/>
            <a:ext cx="1080946" cy="5492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Need </a:t>
            </a:r>
            <a:br>
              <a:rPr lang="en-US" sz="1100" dirty="0" smtClean="0"/>
            </a:br>
            <a:r>
              <a:rPr lang="en-US" sz="1100" dirty="0" smtClean="0"/>
              <a:t>Help?</a:t>
            </a:r>
            <a:endParaRPr lang="en-US" sz="1100" dirty="0"/>
          </a:p>
        </p:txBody>
      </p:sp>
      <p:sp>
        <p:nvSpPr>
          <p:cNvPr id="84" name="Flowchart: Alternate Process 83"/>
          <p:cNvSpPr/>
          <p:nvPr/>
        </p:nvSpPr>
        <p:spPr>
          <a:xfrm>
            <a:off x="3804552" y="2892285"/>
            <a:ext cx="2004066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Patient’s details</a:t>
            </a:r>
            <a:br>
              <a:rPr lang="en-US" sz="1200" dirty="0" smtClean="0"/>
            </a:br>
            <a:r>
              <a:rPr lang="en-US" sz="1200" dirty="0" smtClean="0"/>
              <a:t>To booked appointment 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4527361" y="257350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5495806" y="203998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95" name="Straight Arrow Connector 94"/>
          <p:cNvCxnSpPr>
            <a:stCxn id="83" idx="2"/>
            <a:endCxn id="84" idx="0"/>
          </p:cNvCxnSpPr>
          <p:nvPr/>
        </p:nvCxnSpPr>
        <p:spPr>
          <a:xfrm flipH="1">
            <a:off x="4806585" y="2531734"/>
            <a:ext cx="549" cy="360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Flowchart: Alternate Process 100"/>
          <p:cNvSpPr/>
          <p:nvPr/>
        </p:nvSpPr>
        <p:spPr>
          <a:xfrm>
            <a:off x="6752405" y="1146963"/>
            <a:ext cx="820787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Solve the problem</a:t>
            </a:r>
            <a:endParaRPr lang="en-US" sz="1200" dirty="0"/>
          </a:p>
        </p:txBody>
      </p:sp>
      <p:cxnSp>
        <p:nvCxnSpPr>
          <p:cNvPr id="103" name="Elbow Connector 102"/>
          <p:cNvCxnSpPr>
            <a:stCxn id="83" idx="3"/>
            <a:endCxn id="101" idx="1"/>
          </p:cNvCxnSpPr>
          <p:nvPr/>
        </p:nvCxnSpPr>
        <p:spPr>
          <a:xfrm flipV="1">
            <a:off x="5347607" y="1351615"/>
            <a:ext cx="1404798" cy="9055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5400000">
            <a:off x="5733331" y="1649511"/>
            <a:ext cx="1540671" cy="13541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Flowchart: Alternate Process 106"/>
          <p:cNvSpPr/>
          <p:nvPr/>
        </p:nvSpPr>
        <p:spPr>
          <a:xfrm>
            <a:off x="8987242" y="1595828"/>
            <a:ext cx="1150621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Booked Appointments </a:t>
            </a:r>
            <a:endParaRPr lang="en-US" sz="1200" dirty="0"/>
          </a:p>
        </p:txBody>
      </p:sp>
      <p:sp>
        <p:nvSpPr>
          <p:cNvPr id="108" name="Flowchart: Alternate Process 107"/>
          <p:cNvSpPr/>
          <p:nvPr/>
        </p:nvSpPr>
        <p:spPr>
          <a:xfrm>
            <a:off x="8987242" y="2495990"/>
            <a:ext cx="1150621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Calculate Payment</a:t>
            </a:r>
            <a:endParaRPr lang="en-US" sz="1200" dirty="0"/>
          </a:p>
        </p:txBody>
      </p:sp>
      <p:cxnSp>
        <p:nvCxnSpPr>
          <p:cNvPr id="122" name="Elbow Connector 121"/>
          <p:cNvCxnSpPr>
            <a:stCxn id="84" idx="2"/>
          </p:cNvCxnSpPr>
          <p:nvPr/>
        </p:nvCxnSpPr>
        <p:spPr>
          <a:xfrm rot="16200000" flipH="1">
            <a:off x="6102471" y="2005702"/>
            <a:ext cx="215915" cy="280768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07" idx="2"/>
            <a:endCxn id="108" idx="0"/>
          </p:cNvCxnSpPr>
          <p:nvPr/>
        </p:nvCxnSpPr>
        <p:spPr>
          <a:xfrm>
            <a:off x="9562553" y="2005131"/>
            <a:ext cx="0" cy="49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44" idx="2"/>
            <a:endCxn id="83" idx="0"/>
          </p:cNvCxnSpPr>
          <p:nvPr/>
        </p:nvCxnSpPr>
        <p:spPr>
          <a:xfrm>
            <a:off x="4798428" y="1791398"/>
            <a:ext cx="8706" cy="191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endCxn id="107" idx="1"/>
          </p:cNvCxnSpPr>
          <p:nvPr/>
        </p:nvCxnSpPr>
        <p:spPr>
          <a:xfrm rot="5400000" flipH="1" flipV="1">
            <a:off x="7440247" y="2311159"/>
            <a:ext cx="2057674" cy="10363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endCxn id="107" idx="0"/>
          </p:cNvCxnSpPr>
          <p:nvPr/>
        </p:nvCxnSpPr>
        <p:spPr>
          <a:xfrm flipV="1">
            <a:off x="7614272" y="1595828"/>
            <a:ext cx="1948281" cy="1921675"/>
          </a:xfrm>
          <a:prstGeom prst="bentConnector4">
            <a:avLst>
              <a:gd name="adj1" fmla="val 4840"/>
              <a:gd name="adj2" fmla="val 1118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43" idx="3"/>
          </p:cNvCxnSpPr>
          <p:nvPr/>
        </p:nvCxnSpPr>
        <p:spPr>
          <a:xfrm flipV="1">
            <a:off x="2207620" y="3858154"/>
            <a:ext cx="5743306" cy="1085721"/>
          </a:xfrm>
          <a:prstGeom prst="bentConnector3">
            <a:avLst>
              <a:gd name="adj1" fmla="val 281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08" idx="2"/>
            <a:endCxn id="178" idx="3"/>
          </p:cNvCxnSpPr>
          <p:nvPr/>
        </p:nvCxnSpPr>
        <p:spPr>
          <a:xfrm rot="5400000">
            <a:off x="4344922" y="526054"/>
            <a:ext cx="2838392" cy="75968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Flowchart: Alternate Process 177"/>
          <p:cNvSpPr/>
          <p:nvPr/>
        </p:nvSpPr>
        <p:spPr>
          <a:xfrm>
            <a:off x="1232523" y="5501449"/>
            <a:ext cx="733159" cy="48447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Accept </a:t>
            </a:r>
            <a:br>
              <a:rPr lang="en-US" sz="1200" dirty="0" smtClean="0"/>
            </a:br>
            <a:r>
              <a:rPr lang="en-US" sz="1200" dirty="0" smtClean="0"/>
              <a:t>as Order</a:t>
            </a:r>
            <a:endParaRPr lang="en-US" sz="1200" dirty="0"/>
          </a:p>
        </p:txBody>
      </p:sp>
      <p:cxnSp>
        <p:nvCxnSpPr>
          <p:cNvPr id="182" name="Straight Arrow Connector 181"/>
          <p:cNvCxnSpPr>
            <a:stCxn id="178" idx="2"/>
            <a:endCxn id="30" idx="0"/>
          </p:cNvCxnSpPr>
          <p:nvPr/>
        </p:nvCxnSpPr>
        <p:spPr>
          <a:xfrm flipH="1">
            <a:off x="1597478" y="5985921"/>
            <a:ext cx="1625" cy="223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Flowchart: Alternate Process 185"/>
          <p:cNvSpPr/>
          <p:nvPr/>
        </p:nvSpPr>
        <p:spPr>
          <a:xfrm>
            <a:off x="247103" y="1026829"/>
            <a:ext cx="547007" cy="32478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Start</a:t>
            </a:r>
            <a:endParaRPr lang="en-US" sz="1200" b="1" dirty="0"/>
          </a:p>
        </p:txBody>
      </p:sp>
      <p:sp>
        <p:nvSpPr>
          <p:cNvPr id="187" name="Rectangle 186"/>
          <p:cNvSpPr/>
          <p:nvPr/>
        </p:nvSpPr>
        <p:spPr>
          <a:xfrm>
            <a:off x="1149531" y="505096"/>
            <a:ext cx="9831978" cy="61134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Flowchart: Alternate Process 191"/>
          <p:cNvSpPr/>
          <p:nvPr/>
        </p:nvSpPr>
        <p:spPr>
          <a:xfrm>
            <a:off x="247104" y="6175241"/>
            <a:ext cx="547007" cy="32478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End</a:t>
            </a:r>
            <a:endParaRPr lang="en-US" sz="1200" b="1" dirty="0"/>
          </a:p>
        </p:txBody>
      </p:sp>
      <p:cxnSp>
        <p:nvCxnSpPr>
          <p:cNvPr id="194" name="Straight Connector 193"/>
          <p:cNvCxnSpPr>
            <a:stCxn id="186" idx="2"/>
            <a:endCxn id="192" idx="0"/>
          </p:cNvCxnSpPr>
          <p:nvPr/>
        </p:nvCxnSpPr>
        <p:spPr>
          <a:xfrm>
            <a:off x="520607" y="1351616"/>
            <a:ext cx="1" cy="48236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5" name="Flowchart: Alternate Process 194"/>
          <p:cNvSpPr/>
          <p:nvPr/>
        </p:nvSpPr>
        <p:spPr>
          <a:xfrm rot="16200000">
            <a:off x="49006" y="3615885"/>
            <a:ext cx="547007" cy="32478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Time</a:t>
            </a:r>
            <a:endParaRPr lang="en-US" sz="1200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3502638" y="61994"/>
            <a:ext cx="4647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Specialized Doctors info and Appointment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9527775" y="-28401"/>
            <a:ext cx="3171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Md </a:t>
            </a:r>
            <a:r>
              <a:rPr lang="en-US" sz="1200" dirty="0" err="1">
                <a:solidFill>
                  <a:prstClr val="black"/>
                </a:solidFill>
              </a:rPr>
              <a:t>Aminul</a:t>
            </a:r>
            <a:r>
              <a:rPr lang="en-US" sz="1200" dirty="0">
                <a:solidFill>
                  <a:prstClr val="black"/>
                </a:solidFill>
              </a:rPr>
              <a:t> Islam Sayem - 1911826042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5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1149531" y="862150"/>
            <a:ext cx="9831978" cy="24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531319" y="505097"/>
            <a:ext cx="2" cy="6113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95702" y="505097"/>
            <a:ext cx="13057" cy="6113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38604" y="505097"/>
            <a:ext cx="26119" cy="6113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517404" y="6253170"/>
            <a:ext cx="243840" cy="269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47735" y="6183503"/>
            <a:ext cx="383178" cy="40930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32411" y="492817"/>
            <a:ext cx="218585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Patients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31320" y="510234"/>
            <a:ext cx="23513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Help Desk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95702" y="517157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Technical support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438603" y="517157"/>
            <a:ext cx="255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144484" y="1026829"/>
            <a:ext cx="383178" cy="4093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36073" y="1436132"/>
            <a:ext cx="0" cy="196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1922418" y="1640783"/>
            <a:ext cx="820787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  <a:endParaRPr lang="en-US" sz="12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128159" y="2251777"/>
            <a:ext cx="409303" cy="4005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1262195" y="2815143"/>
            <a:ext cx="820787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</a:p>
          <a:p>
            <a:pPr algn="ctr"/>
            <a:r>
              <a:rPr lang="en-US" sz="1200" dirty="0" smtClean="0"/>
              <a:t>Hospital</a:t>
            </a:r>
            <a:endParaRPr lang="en-US" sz="1200" dirty="0"/>
          </a:p>
        </p:txBody>
      </p:sp>
      <p:sp>
        <p:nvSpPr>
          <p:cNvPr id="24" name="Flowchart: Alternate Process 23"/>
          <p:cNvSpPr/>
          <p:nvPr/>
        </p:nvSpPr>
        <p:spPr>
          <a:xfrm>
            <a:off x="2527662" y="2803646"/>
            <a:ext cx="979719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</a:p>
          <a:p>
            <a:pPr algn="ctr"/>
            <a:r>
              <a:rPr lang="en-US" sz="1200" dirty="0" smtClean="0"/>
              <a:t>Diagnostic</a:t>
            </a:r>
            <a:endParaRPr lang="en-US" sz="1200" dirty="0"/>
          </a:p>
        </p:txBody>
      </p:sp>
      <p:cxnSp>
        <p:nvCxnSpPr>
          <p:cNvPr id="8" name="Elbow Connector 7"/>
          <p:cNvCxnSpPr>
            <a:stCxn id="20" idx="3"/>
            <a:endCxn id="24" idx="0"/>
          </p:cNvCxnSpPr>
          <p:nvPr/>
        </p:nvCxnSpPr>
        <p:spPr>
          <a:xfrm>
            <a:off x="2537462" y="2452075"/>
            <a:ext cx="480060" cy="3515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0" idx="1"/>
            <a:endCxn id="22" idx="0"/>
          </p:cNvCxnSpPr>
          <p:nvPr/>
        </p:nvCxnSpPr>
        <p:spPr>
          <a:xfrm rot="10800000" flipV="1">
            <a:off x="1672589" y="2452075"/>
            <a:ext cx="455570" cy="3630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8" idx="2"/>
            <a:endCxn id="20" idx="0"/>
          </p:cNvCxnSpPr>
          <p:nvPr/>
        </p:nvCxnSpPr>
        <p:spPr>
          <a:xfrm rot="5400000">
            <a:off x="2231967" y="2150931"/>
            <a:ext cx="201691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1787980" y="3409578"/>
            <a:ext cx="1089660" cy="3594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Book </a:t>
            </a:r>
            <a:br>
              <a:rPr lang="en-US" sz="1200" dirty="0" smtClean="0"/>
            </a:br>
            <a:r>
              <a:rPr lang="en-US" sz="1200" dirty="0" smtClean="0"/>
              <a:t>Appointment </a:t>
            </a:r>
            <a:endParaRPr lang="en-US" sz="1200" dirty="0"/>
          </a:p>
        </p:txBody>
      </p:sp>
      <p:cxnSp>
        <p:nvCxnSpPr>
          <p:cNvPr id="27" name="Elbow Connector 26"/>
          <p:cNvCxnSpPr>
            <a:stCxn id="24" idx="2"/>
            <a:endCxn id="33" idx="3"/>
          </p:cNvCxnSpPr>
          <p:nvPr/>
        </p:nvCxnSpPr>
        <p:spPr>
          <a:xfrm rot="5400000">
            <a:off x="2759405" y="3331184"/>
            <a:ext cx="376353" cy="1398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33" idx="1"/>
          </p:cNvCxnSpPr>
          <p:nvPr/>
        </p:nvCxnSpPr>
        <p:spPr>
          <a:xfrm rot="16200000" flipH="1">
            <a:off x="1547856" y="3349178"/>
            <a:ext cx="364856" cy="1153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1796694" y="4027251"/>
            <a:ext cx="1080946" cy="5492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Need </a:t>
            </a:r>
            <a:br>
              <a:rPr lang="en-US" sz="1100" dirty="0" smtClean="0"/>
            </a:br>
            <a:r>
              <a:rPr lang="en-US" sz="1100" dirty="0" smtClean="0"/>
              <a:t>Help?</a:t>
            </a:r>
            <a:endParaRPr lang="en-US" sz="1100" dirty="0"/>
          </a:p>
        </p:txBody>
      </p:sp>
      <p:cxnSp>
        <p:nvCxnSpPr>
          <p:cNvPr id="42" name="Elbow Connector 41"/>
          <p:cNvCxnSpPr>
            <a:stCxn id="33" idx="2"/>
            <a:endCxn id="40" idx="0"/>
          </p:cNvCxnSpPr>
          <p:nvPr/>
        </p:nvCxnSpPr>
        <p:spPr>
          <a:xfrm rot="16200000" flipH="1">
            <a:off x="2205876" y="3895959"/>
            <a:ext cx="258225" cy="43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Flowchart: Alternate Process 42"/>
          <p:cNvSpPr/>
          <p:nvPr/>
        </p:nvSpPr>
        <p:spPr>
          <a:xfrm>
            <a:off x="1232523" y="4739223"/>
            <a:ext cx="975097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Fill Information</a:t>
            </a:r>
            <a:endParaRPr lang="en-US" sz="1200" dirty="0"/>
          </a:p>
        </p:txBody>
      </p:sp>
      <p:sp>
        <p:nvSpPr>
          <p:cNvPr id="44" name="Flowchart: Alternate Process 43"/>
          <p:cNvSpPr/>
          <p:nvPr/>
        </p:nvSpPr>
        <p:spPr>
          <a:xfrm>
            <a:off x="4198631" y="1231480"/>
            <a:ext cx="1199593" cy="55991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Book </a:t>
            </a:r>
            <a:br>
              <a:rPr lang="en-US" sz="1200" dirty="0" smtClean="0"/>
            </a:br>
            <a:r>
              <a:rPr lang="en-US" sz="1200" dirty="0" smtClean="0"/>
              <a:t>Appointment </a:t>
            </a:r>
            <a:br>
              <a:rPr lang="en-US" sz="1200" dirty="0" smtClean="0"/>
            </a:br>
            <a:r>
              <a:rPr lang="en-US" sz="1200" dirty="0" smtClean="0"/>
              <a:t>Manually 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0" idx="1"/>
            <a:endCxn id="43" idx="0"/>
          </p:cNvCxnSpPr>
          <p:nvPr/>
        </p:nvCxnSpPr>
        <p:spPr>
          <a:xfrm rot="10800000" flipV="1">
            <a:off x="1720072" y="4301851"/>
            <a:ext cx="76622" cy="4373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9059" y="564884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070601" y="407453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364478" y="435152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75" name="Elbow Connector 74"/>
          <p:cNvCxnSpPr>
            <a:stCxn id="40" idx="3"/>
            <a:endCxn id="44" idx="1"/>
          </p:cNvCxnSpPr>
          <p:nvPr/>
        </p:nvCxnSpPr>
        <p:spPr>
          <a:xfrm flipV="1">
            <a:off x="2877640" y="1511439"/>
            <a:ext cx="1320991" cy="2790413"/>
          </a:xfrm>
          <a:prstGeom prst="bentConnector3">
            <a:avLst>
              <a:gd name="adj1" fmla="val 612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4266661" y="1982533"/>
            <a:ext cx="1080946" cy="5492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Need </a:t>
            </a:r>
            <a:br>
              <a:rPr lang="en-US" sz="1100" dirty="0" smtClean="0"/>
            </a:br>
            <a:r>
              <a:rPr lang="en-US" sz="1100" dirty="0" smtClean="0"/>
              <a:t>Help?</a:t>
            </a:r>
            <a:endParaRPr lang="en-US" sz="1100" dirty="0"/>
          </a:p>
        </p:txBody>
      </p:sp>
      <p:sp>
        <p:nvSpPr>
          <p:cNvPr id="84" name="Flowchart: Alternate Process 83"/>
          <p:cNvSpPr/>
          <p:nvPr/>
        </p:nvSpPr>
        <p:spPr>
          <a:xfrm>
            <a:off x="3804552" y="2892285"/>
            <a:ext cx="1839415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Patient’s details</a:t>
            </a:r>
            <a:br>
              <a:rPr lang="en-US" sz="1200" dirty="0" smtClean="0"/>
            </a:br>
            <a:r>
              <a:rPr lang="en-US" sz="1200" dirty="0" smtClean="0"/>
              <a:t>To booked appointment 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4527361" y="257350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5495806" y="203998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95" name="Straight Arrow Connector 94"/>
          <p:cNvCxnSpPr>
            <a:stCxn id="83" idx="2"/>
            <a:endCxn id="84" idx="0"/>
          </p:cNvCxnSpPr>
          <p:nvPr/>
        </p:nvCxnSpPr>
        <p:spPr>
          <a:xfrm flipH="1">
            <a:off x="4806585" y="2531734"/>
            <a:ext cx="549" cy="360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Flowchart: Alternate Process 100"/>
          <p:cNvSpPr/>
          <p:nvPr/>
        </p:nvSpPr>
        <p:spPr>
          <a:xfrm>
            <a:off x="6446370" y="1171053"/>
            <a:ext cx="820787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Solve the problem</a:t>
            </a:r>
            <a:endParaRPr lang="en-US" sz="1200" dirty="0"/>
          </a:p>
        </p:txBody>
      </p:sp>
      <p:cxnSp>
        <p:nvCxnSpPr>
          <p:cNvPr id="103" name="Elbow Connector 102"/>
          <p:cNvCxnSpPr>
            <a:stCxn id="83" idx="3"/>
            <a:endCxn id="101" idx="0"/>
          </p:cNvCxnSpPr>
          <p:nvPr/>
        </p:nvCxnSpPr>
        <p:spPr>
          <a:xfrm flipV="1">
            <a:off x="5347607" y="1171053"/>
            <a:ext cx="1509157" cy="1086081"/>
          </a:xfrm>
          <a:prstGeom prst="bentConnector4">
            <a:avLst>
              <a:gd name="adj1" fmla="val 45059"/>
              <a:gd name="adj2" fmla="val 11703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1" idx="2"/>
            <a:endCxn id="84" idx="3"/>
          </p:cNvCxnSpPr>
          <p:nvPr/>
        </p:nvCxnSpPr>
        <p:spPr>
          <a:xfrm rot="5400000">
            <a:off x="5492076" y="1732248"/>
            <a:ext cx="1516581" cy="12127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Flowchart: Alternate Process 106"/>
          <p:cNvSpPr/>
          <p:nvPr/>
        </p:nvSpPr>
        <p:spPr>
          <a:xfrm>
            <a:off x="8987242" y="1595828"/>
            <a:ext cx="1150621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Booked Appointments </a:t>
            </a:r>
            <a:endParaRPr lang="en-US" sz="1200" dirty="0"/>
          </a:p>
        </p:txBody>
      </p:sp>
      <p:sp>
        <p:nvSpPr>
          <p:cNvPr id="108" name="Flowchart: Alternate Process 107"/>
          <p:cNvSpPr/>
          <p:nvPr/>
        </p:nvSpPr>
        <p:spPr>
          <a:xfrm>
            <a:off x="8987242" y="2495990"/>
            <a:ext cx="1150621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Calculate Payment</a:t>
            </a:r>
            <a:endParaRPr lang="en-US" sz="1200" dirty="0"/>
          </a:p>
        </p:txBody>
      </p:sp>
      <p:cxnSp>
        <p:nvCxnSpPr>
          <p:cNvPr id="122" name="Elbow Connector 121"/>
          <p:cNvCxnSpPr>
            <a:stCxn id="84" idx="2"/>
          </p:cNvCxnSpPr>
          <p:nvPr/>
        </p:nvCxnSpPr>
        <p:spPr>
          <a:xfrm rot="16200000" flipH="1">
            <a:off x="6102471" y="2005702"/>
            <a:ext cx="215915" cy="280768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07" idx="2"/>
            <a:endCxn id="108" idx="0"/>
          </p:cNvCxnSpPr>
          <p:nvPr/>
        </p:nvCxnSpPr>
        <p:spPr>
          <a:xfrm>
            <a:off x="9562553" y="2005131"/>
            <a:ext cx="0" cy="49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44" idx="2"/>
            <a:endCxn id="83" idx="0"/>
          </p:cNvCxnSpPr>
          <p:nvPr/>
        </p:nvCxnSpPr>
        <p:spPr>
          <a:xfrm>
            <a:off x="4798428" y="1791398"/>
            <a:ext cx="8706" cy="191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endCxn id="107" idx="1"/>
          </p:cNvCxnSpPr>
          <p:nvPr/>
        </p:nvCxnSpPr>
        <p:spPr>
          <a:xfrm rot="5400000" flipH="1" flipV="1">
            <a:off x="7440247" y="2311159"/>
            <a:ext cx="2057674" cy="10363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endCxn id="107" idx="0"/>
          </p:cNvCxnSpPr>
          <p:nvPr/>
        </p:nvCxnSpPr>
        <p:spPr>
          <a:xfrm flipV="1">
            <a:off x="7614272" y="1595828"/>
            <a:ext cx="1948281" cy="1921675"/>
          </a:xfrm>
          <a:prstGeom prst="bentConnector4">
            <a:avLst>
              <a:gd name="adj1" fmla="val 4840"/>
              <a:gd name="adj2" fmla="val 1118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43" idx="3"/>
          </p:cNvCxnSpPr>
          <p:nvPr/>
        </p:nvCxnSpPr>
        <p:spPr>
          <a:xfrm flipV="1">
            <a:off x="2207620" y="3858154"/>
            <a:ext cx="5743306" cy="1085721"/>
          </a:xfrm>
          <a:prstGeom prst="bentConnector3">
            <a:avLst>
              <a:gd name="adj1" fmla="val 281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Decision 173"/>
          <p:cNvSpPr/>
          <p:nvPr/>
        </p:nvSpPr>
        <p:spPr>
          <a:xfrm>
            <a:off x="2237560" y="5666688"/>
            <a:ext cx="1203939" cy="5492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Review Bill?</a:t>
            </a:r>
            <a:endParaRPr lang="en-US" sz="1100" dirty="0"/>
          </a:p>
        </p:txBody>
      </p:sp>
      <p:cxnSp>
        <p:nvCxnSpPr>
          <p:cNvPr id="176" name="Elbow Connector 175"/>
          <p:cNvCxnSpPr>
            <a:stCxn id="108" idx="2"/>
            <a:endCxn id="174" idx="2"/>
          </p:cNvCxnSpPr>
          <p:nvPr/>
        </p:nvCxnSpPr>
        <p:spPr>
          <a:xfrm rot="5400000">
            <a:off x="4545744" y="1199080"/>
            <a:ext cx="3310596" cy="6723023"/>
          </a:xfrm>
          <a:prstGeom prst="bentConnector3">
            <a:avLst>
              <a:gd name="adj1" fmla="val 1069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Flowchart: Alternate Process 177"/>
          <p:cNvSpPr/>
          <p:nvPr/>
        </p:nvSpPr>
        <p:spPr>
          <a:xfrm>
            <a:off x="1168034" y="5544819"/>
            <a:ext cx="820787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Accept as Order</a:t>
            </a:r>
            <a:endParaRPr lang="en-US" sz="1200" dirty="0"/>
          </a:p>
        </p:txBody>
      </p:sp>
      <p:cxnSp>
        <p:nvCxnSpPr>
          <p:cNvPr id="180" name="Elbow Connector 179"/>
          <p:cNvCxnSpPr>
            <a:stCxn id="174" idx="1"/>
            <a:endCxn id="178" idx="3"/>
          </p:cNvCxnSpPr>
          <p:nvPr/>
        </p:nvCxnSpPr>
        <p:spPr>
          <a:xfrm rot="10800000">
            <a:off x="1988822" y="5749471"/>
            <a:ext cx="248739" cy="191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8" idx="2"/>
            <a:endCxn id="30" idx="0"/>
          </p:cNvCxnSpPr>
          <p:nvPr/>
        </p:nvCxnSpPr>
        <p:spPr>
          <a:xfrm flipH="1">
            <a:off x="1639324" y="5960262"/>
            <a:ext cx="2175" cy="223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Flowchart: Alternate Process 185"/>
          <p:cNvSpPr/>
          <p:nvPr/>
        </p:nvSpPr>
        <p:spPr>
          <a:xfrm>
            <a:off x="247103" y="1026829"/>
            <a:ext cx="547007" cy="32478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Start</a:t>
            </a:r>
            <a:endParaRPr lang="en-US" sz="1200" b="1" dirty="0"/>
          </a:p>
        </p:txBody>
      </p:sp>
      <p:sp>
        <p:nvSpPr>
          <p:cNvPr id="187" name="Rectangle 186"/>
          <p:cNvSpPr/>
          <p:nvPr/>
        </p:nvSpPr>
        <p:spPr>
          <a:xfrm>
            <a:off x="1149531" y="505096"/>
            <a:ext cx="9831978" cy="61134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Flowchart: Alternate Process 191"/>
          <p:cNvSpPr/>
          <p:nvPr/>
        </p:nvSpPr>
        <p:spPr>
          <a:xfrm>
            <a:off x="247104" y="6175241"/>
            <a:ext cx="547007" cy="32478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End</a:t>
            </a:r>
            <a:endParaRPr lang="en-US" sz="1200" b="1" dirty="0"/>
          </a:p>
        </p:txBody>
      </p:sp>
      <p:cxnSp>
        <p:nvCxnSpPr>
          <p:cNvPr id="194" name="Straight Connector 193"/>
          <p:cNvCxnSpPr>
            <a:stCxn id="186" idx="2"/>
            <a:endCxn id="192" idx="0"/>
          </p:cNvCxnSpPr>
          <p:nvPr/>
        </p:nvCxnSpPr>
        <p:spPr>
          <a:xfrm>
            <a:off x="520607" y="1351616"/>
            <a:ext cx="1" cy="48236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5" name="Flowchart: Alternate Process 194"/>
          <p:cNvSpPr/>
          <p:nvPr/>
        </p:nvSpPr>
        <p:spPr>
          <a:xfrm rot="16200000">
            <a:off x="49006" y="3615885"/>
            <a:ext cx="547007" cy="32478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Time</a:t>
            </a:r>
            <a:endParaRPr 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427350" y="69279"/>
            <a:ext cx="4396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344D"/>
                </a:solidFill>
              </a:rPr>
              <a:t>Hospital &amp; Diagnostic info and Appointment</a:t>
            </a:r>
          </a:p>
          <a:p>
            <a:endParaRPr lang="en-US" dirty="0"/>
          </a:p>
        </p:txBody>
      </p:sp>
      <p:sp>
        <p:nvSpPr>
          <p:cNvPr id="67" name="Flowchart: Alternate Process 66"/>
          <p:cNvSpPr/>
          <p:nvPr/>
        </p:nvSpPr>
        <p:spPr>
          <a:xfrm>
            <a:off x="2491199" y="5056146"/>
            <a:ext cx="697768" cy="33999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Contact Support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35801" y="542581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74" idx="0"/>
            <a:endCxn id="67" idx="2"/>
          </p:cNvCxnSpPr>
          <p:nvPr/>
        </p:nvCxnSpPr>
        <p:spPr>
          <a:xfrm flipV="1">
            <a:off x="2839530" y="5396145"/>
            <a:ext cx="553" cy="270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7" idx="3"/>
            <a:endCxn id="101" idx="1"/>
          </p:cNvCxnSpPr>
          <p:nvPr/>
        </p:nvCxnSpPr>
        <p:spPr>
          <a:xfrm flipV="1">
            <a:off x="3188967" y="1375705"/>
            <a:ext cx="3257403" cy="3850441"/>
          </a:xfrm>
          <a:prstGeom prst="bentConnector3">
            <a:avLst>
              <a:gd name="adj1" fmla="val 9143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01" idx="3"/>
            <a:endCxn id="174" idx="3"/>
          </p:cNvCxnSpPr>
          <p:nvPr/>
        </p:nvCxnSpPr>
        <p:spPr>
          <a:xfrm flipH="1">
            <a:off x="3441499" y="1375705"/>
            <a:ext cx="3825658" cy="4565584"/>
          </a:xfrm>
          <a:prstGeom prst="bentConnector3">
            <a:avLst>
              <a:gd name="adj1" fmla="val -59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9716585" y="-27059"/>
            <a:ext cx="2589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Md </a:t>
            </a:r>
            <a:r>
              <a:rPr lang="en-US" sz="1200" dirty="0" err="1">
                <a:solidFill>
                  <a:prstClr val="black"/>
                </a:solidFill>
              </a:rPr>
              <a:t>Aminul</a:t>
            </a:r>
            <a:r>
              <a:rPr lang="en-US" sz="1200" dirty="0">
                <a:solidFill>
                  <a:prstClr val="black"/>
                </a:solidFill>
              </a:rPr>
              <a:t> Islam Sayem - 1911826042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8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1149531" y="862150"/>
            <a:ext cx="9831978" cy="24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531319" y="505097"/>
            <a:ext cx="2" cy="6113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95702" y="505097"/>
            <a:ext cx="13057" cy="6113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38604" y="505097"/>
            <a:ext cx="26119" cy="6113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517404" y="6253170"/>
            <a:ext cx="243840" cy="269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47735" y="6183503"/>
            <a:ext cx="383178" cy="40930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32411" y="492817"/>
            <a:ext cx="218585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Patients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31320" y="510234"/>
            <a:ext cx="23513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Help Desk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95702" y="517157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Technical support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438603" y="517157"/>
            <a:ext cx="255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144484" y="1026829"/>
            <a:ext cx="383178" cy="4093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36073" y="1436132"/>
            <a:ext cx="0" cy="196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1825794" y="1639974"/>
            <a:ext cx="1009104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  <a:br>
              <a:rPr lang="en-US" sz="1200" dirty="0" smtClean="0"/>
            </a:br>
            <a:r>
              <a:rPr lang="en-US" sz="1200" dirty="0" smtClean="0"/>
              <a:t>Ambulances 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18" idx="2"/>
          </p:cNvCxnSpPr>
          <p:nvPr/>
        </p:nvCxnSpPr>
        <p:spPr>
          <a:xfrm rot="5400000">
            <a:off x="2225012" y="2149601"/>
            <a:ext cx="205658" cy="50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2413478" y="4358595"/>
            <a:ext cx="1080946" cy="5492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Need </a:t>
            </a:r>
            <a:br>
              <a:rPr lang="en-US" sz="1100" dirty="0" smtClean="0"/>
            </a:br>
            <a:r>
              <a:rPr lang="en-US" sz="1100" dirty="0" smtClean="0"/>
              <a:t>Help?</a:t>
            </a:r>
            <a:endParaRPr lang="en-US" sz="1100" dirty="0"/>
          </a:p>
        </p:txBody>
      </p:sp>
      <p:sp>
        <p:nvSpPr>
          <p:cNvPr id="44" name="Flowchart: Alternate Process 43"/>
          <p:cNvSpPr/>
          <p:nvPr/>
        </p:nvSpPr>
        <p:spPr>
          <a:xfrm>
            <a:off x="4198631" y="1231480"/>
            <a:ext cx="1199593" cy="55991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Book </a:t>
            </a:r>
            <a:br>
              <a:rPr lang="en-US" sz="1200" dirty="0" smtClean="0"/>
            </a:br>
            <a:r>
              <a:rPr lang="en-US" sz="1200" dirty="0" smtClean="0"/>
              <a:t>reservation </a:t>
            </a:r>
            <a:br>
              <a:rPr lang="en-US" sz="1200" dirty="0" smtClean="0"/>
            </a:br>
            <a:r>
              <a:rPr lang="en-US" sz="1200" dirty="0" smtClean="0"/>
              <a:t>Manually 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109059" y="564884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95531" y="439281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75" name="Elbow Connector 74"/>
          <p:cNvCxnSpPr>
            <a:stCxn id="40" idx="3"/>
            <a:endCxn id="44" idx="1"/>
          </p:cNvCxnSpPr>
          <p:nvPr/>
        </p:nvCxnSpPr>
        <p:spPr>
          <a:xfrm flipV="1">
            <a:off x="3494424" y="1511439"/>
            <a:ext cx="704207" cy="3121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4266661" y="1982533"/>
            <a:ext cx="1080946" cy="5492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Need </a:t>
            </a:r>
            <a:br>
              <a:rPr lang="en-US" sz="1100" dirty="0" smtClean="0"/>
            </a:br>
            <a:r>
              <a:rPr lang="en-US" sz="1100" dirty="0" smtClean="0"/>
              <a:t>Help?</a:t>
            </a:r>
            <a:endParaRPr lang="en-US" sz="1100" dirty="0"/>
          </a:p>
        </p:txBody>
      </p:sp>
      <p:sp>
        <p:nvSpPr>
          <p:cNvPr id="84" name="Flowchart: Alternate Process 83"/>
          <p:cNvSpPr/>
          <p:nvPr/>
        </p:nvSpPr>
        <p:spPr>
          <a:xfrm>
            <a:off x="3986567" y="2892285"/>
            <a:ext cx="1657400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Patient’s details</a:t>
            </a:r>
            <a:br>
              <a:rPr lang="en-US" sz="1200" dirty="0" smtClean="0"/>
            </a:br>
            <a:r>
              <a:rPr lang="en-US" sz="1200" dirty="0" smtClean="0"/>
              <a:t>To booked </a:t>
            </a:r>
            <a:r>
              <a:rPr lang="en-US" sz="1200" dirty="0"/>
              <a:t>reservation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4527361" y="257350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5495806" y="203998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95" name="Straight Arrow Connector 94"/>
          <p:cNvCxnSpPr>
            <a:stCxn id="83" idx="2"/>
            <a:endCxn id="84" idx="0"/>
          </p:cNvCxnSpPr>
          <p:nvPr/>
        </p:nvCxnSpPr>
        <p:spPr>
          <a:xfrm flipH="1">
            <a:off x="4806585" y="2531734"/>
            <a:ext cx="549" cy="360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Flowchart: Alternate Process 100"/>
          <p:cNvSpPr/>
          <p:nvPr/>
        </p:nvSpPr>
        <p:spPr>
          <a:xfrm>
            <a:off x="6446370" y="1171053"/>
            <a:ext cx="820787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Solve the problem</a:t>
            </a:r>
            <a:endParaRPr lang="en-US" sz="1200" dirty="0"/>
          </a:p>
        </p:txBody>
      </p:sp>
      <p:cxnSp>
        <p:nvCxnSpPr>
          <p:cNvPr id="103" name="Elbow Connector 102"/>
          <p:cNvCxnSpPr>
            <a:stCxn id="83" idx="3"/>
            <a:endCxn id="101" idx="0"/>
          </p:cNvCxnSpPr>
          <p:nvPr/>
        </p:nvCxnSpPr>
        <p:spPr>
          <a:xfrm flipV="1">
            <a:off x="5347607" y="1171053"/>
            <a:ext cx="1509157" cy="1086081"/>
          </a:xfrm>
          <a:prstGeom prst="bentConnector4">
            <a:avLst>
              <a:gd name="adj1" fmla="val 45059"/>
              <a:gd name="adj2" fmla="val 11703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1" idx="2"/>
            <a:endCxn id="84" idx="3"/>
          </p:cNvCxnSpPr>
          <p:nvPr/>
        </p:nvCxnSpPr>
        <p:spPr>
          <a:xfrm rot="5400000">
            <a:off x="5492076" y="1732248"/>
            <a:ext cx="1516581" cy="12127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Flowchart: Alternate Process 106"/>
          <p:cNvSpPr/>
          <p:nvPr/>
        </p:nvSpPr>
        <p:spPr>
          <a:xfrm>
            <a:off x="8987242" y="1595828"/>
            <a:ext cx="1150621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Booked </a:t>
            </a:r>
            <a:r>
              <a:rPr lang="en-US" sz="1200" dirty="0"/>
              <a:t>reservation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08" name="Flowchart: Alternate Process 107"/>
          <p:cNvSpPr/>
          <p:nvPr/>
        </p:nvSpPr>
        <p:spPr>
          <a:xfrm>
            <a:off x="8987242" y="2495990"/>
            <a:ext cx="1150621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Calculate Payment</a:t>
            </a:r>
            <a:endParaRPr lang="en-US" sz="1200" dirty="0"/>
          </a:p>
        </p:txBody>
      </p:sp>
      <p:cxnSp>
        <p:nvCxnSpPr>
          <p:cNvPr id="122" name="Elbow Connector 121"/>
          <p:cNvCxnSpPr>
            <a:stCxn id="84" idx="2"/>
          </p:cNvCxnSpPr>
          <p:nvPr/>
        </p:nvCxnSpPr>
        <p:spPr>
          <a:xfrm rot="16200000" flipH="1">
            <a:off x="6102471" y="2005702"/>
            <a:ext cx="215915" cy="280768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07" idx="2"/>
            <a:endCxn id="108" idx="0"/>
          </p:cNvCxnSpPr>
          <p:nvPr/>
        </p:nvCxnSpPr>
        <p:spPr>
          <a:xfrm>
            <a:off x="9562553" y="2005131"/>
            <a:ext cx="0" cy="49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44" idx="2"/>
            <a:endCxn id="83" idx="0"/>
          </p:cNvCxnSpPr>
          <p:nvPr/>
        </p:nvCxnSpPr>
        <p:spPr>
          <a:xfrm>
            <a:off x="4798428" y="1791398"/>
            <a:ext cx="8706" cy="191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endCxn id="107" idx="1"/>
          </p:cNvCxnSpPr>
          <p:nvPr/>
        </p:nvCxnSpPr>
        <p:spPr>
          <a:xfrm rot="5400000" flipH="1" flipV="1">
            <a:off x="7440247" y="2311159"/>
            <a:ext cx="2057674" cy="10363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endCxn id="107" idx="0"/>
          </p:cNvCxnSpPr>
          <p:nvPr/>
        </p:nvCxnSpPr>
        <p:spPr>
          <a:xfrm flipV="1">
            <a:off x="7614272" y="1595828"/>
            <a:ext cx="1948281" cy="1921675"/>
          </a:xfrm>
          <a:prstGeom prst="bentConnector4">
            <a:avLst>
              <a:gd name="adj1" fmla="val 4840"/>
              <a:gd name="adj2" fmla="val 1118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flipV="1">
            <a:off x="2191317" y="3771102"/>
            <a:ext cx="5752010" cy="1191171"/>
          </a:xfrm>
          <a:prstGeom prst="bentConnector3">
            <a:avLst>
              <a:gd name="adj1" fmla="val 662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Decision 173"/>
          <p:cNvSpPr/>
          <p:nvPr/>
        </p:nvSpPr>
        <p:spPr>
          <a:xfrm>
            <a:off x="2237560" y="5666688"/>
            <a:ext cx="1203939" cy="5492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Review Bill?</a:t>
            </a:r>
            <a:endParaRPr lang="en-US" sz="1100" dirty="0"/>
          </a:p>
        </p:txBody>
      </p:sp>
      <p:cxnSp>
        <p:nvCxnSpPr>
          <p:cNvPr id="176" name="Elbow Connector 175"/>
          <p:cNvCxnSpPr>
            <a:stCxn id="108" idx="2"/>
            <a:endCxn id="174" idx="2"/>
          </p:cNvCxnSpPr>
          <p:nvPr/>
        </p:nvCxnSpPr>
        <p:spPr>
          <a:xfrm rot="5400000">
            <a:off x="4545744" y="1199080"/>
            <a:ext cx="3310596" cy="6723023"/>
          </a:xfrm>
          <a:prstGeom prst="bentConnector3">
            <a:avLst>
              <a:gd name="adj1" fmla="val 1069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Flowchart: Alternate Process 177"/>
          <p:cNvSpPr/>
          <p:nvPr/>
        </p:nvSpPr>
        <p:spPr>
          <a:xfrm>
            <a:off x="1168034" y="5544819"/>
            <a:ext cx="820787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Accept as Order</a:t>
            </a:r>
            <a:endParaRPr lang="en-US" sz="1200" dirty="0"/>
          </a:p>
        </p:txBody>
      </p:sp>
      <p:cxnSp>
        <p:nvCxnSpPr>
          <p:cNvPr id="180" name="Elbow Connector 179"/>
          <p:cNvCxnSpPr>
            <a:stCxn id="174" idx="1"/>
            <a:endCxn id="178" idx="3"/>
          </p:cNvCxnSpPr>
          <p:nvPr/>
        </p:nvCxnSpPr>
        <p:spPr>
          <a:xfrm rot="10800000">
            <a:off x="1988822" y="5749471"/>
            <a:ext cx="248739" cy="191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8" idx="2"/>
            <a:endCxn id="30" idx="0"/>
          </p:cNvCxnSpPr>
          <p:nvPr/>
        </p:nvCxnSpPr>
        <p:spPr>
          <a:xfrm flipH="1">
            <a:off x="1639324" y="5960262"/>
            <a:ext cx="2175" cy="223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Flowchart: Alternate Process 185"/>
          <p:cNvSpPr/>
          <p:nvPr/>
        </p:nvSpPr>
        <p:spPr>
          <a:xfrm>
            <a:off x="247103" y="1026829"/>
            <a:ext cx="547007" cy="32478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Start</a:t>
            </a:r>
            <a:endParaRPr lang="en-US" sz="1200" b="1" dirty="0"/>
          </a:p>
        </p:txBody>
      </p:sp>
      <p:sp>
        <p:nvSpPr>
          <p:cNvPr id="192" name="Flowchart: Alternate Process 191"/>
          <p:cNvSpPr/>
          <p:nvPr/>
        </p:nvSpPr>
        <p:spPr>
          <a:xfrm>
            <a:off x="247104" y="6175241"/>
            <a:ext cx="547007" cy="32478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End</a:t>
            </a:r>
            <a:endParaRPr lang="en-US" sz="1200" b="1" dirty="0"/>
          </a:p>
        </p:txBody>
      </p:sp>
      <p:cxnSp>
        <p:nvCxnSpPr>
          <p:cNvPr id="194" name="Straight Connector 193"/>
          <p:cNvCxnSpPr>
            <a:stCxn id="186" idx="2"/>
            <a:endCxn id="192" idx="0"/>
          </p:cNvCxnSpPr>
          <p:nvPr/>
        </p:nvCxnSpPr>
        <p:spPr>
          <a:xfrm>
            <a:off x="520607" y="1351616"/>
            <a:ext cx="1" cy="48236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5" name="Flowchart: Alternate Process 194"/>
          <p:cNvSpPr/>
          <p:nvPr/>
        </p:nvSpPr>
        <p:spPr>
          <a:xfrm rot="16200000">
            <a:off x="49006" y="3615885"/>
            <a:ext cx="547007" cy="32478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Time</a:t>
            </a:r>
            <a:endParaRPr 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70352" y="86087"/>
            <a:ext cx="241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Request for Ambulance</a:t>
            </a:r>
          </a:p>
        </p:txBody>
      </p:sp>
      <p:sp>
        <p:nvSpPr>
          <p:cNvPr id="67" name="Flowchart: Alternate Process 66"/>
          <p:cNvSpPr/>
          <p:nvPr/>
        </p:nvSpPr>
        <p:spPr>
          <a:xfrm>
            <a:off x="2501530" y="5073504"/>
            <a:ext cx="697768" cy="33999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Contact Support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36916" y="546972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74" idx="0"/>
            <a:endCxn id="67" idx="2"/>
          </p:cNvCxnSpPr>
          <p:nvPr/>
        </p:nvCxnSpPr>
        <p:spPr>
          <a:xfrm flipV="1">
            <a:off x="2839530" y="5396145"/>
            <a:ext cx="553" cy="270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7" idx="3"/>
            <a:endCxn id="101" idx="1"/>
          </p:cNvCxnSpPr>
          <p:nvPr/>
        </p:nvCxnSpPr>
        <p:spPr>
          <a:xfrm flipV="1">
            <a:off x="3199298" y="1375705"/>
            <a:ext cx="3247072" cy="3867799"/>
          </a:xfrm>
          <a:prstGeom prst="bentConnector3">
            <a:avLst>
              <a:gd name="adj1" fmla="val 913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01" idx="3"/>
            <a:endCxn id="174" idx="3"/>
          </p:cNvCxnSpPr>
          <p:nvPr/>
        </p:nvCxnSpPr>
        <p:spPr>
          <a:xfrm flipH="1">
            <a:off x="3441499" y="1375705"/>
            <a:ext cx="3825658" cy="4565584"/>
          </a:xfrm>
          <a:prstGeom prst="bentConnector3">
            <a:avLst>
              <a:gd name="adj1" fmla="val -59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Flowchart: Alternate Process 89"/>
          <p:cNvSpPr/>
          <p:nvPr/>
        </p:nvSpPr>
        <p:spPr>
          <a:xfrm>
            <a:off x="2603564" y="2763718"/>
            <a:ext cx="691214" cy="32240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Non-Ac</a:t>
            </a:r>
          </a:p>
        </p:txBody>
      </p:sp>
      <p:cxnSp>
        <p:nvCxnSpPr>
          <p:cNvPr id="92" name="Elbow Connector 91"/>
          <p:cNvCxnSpPr>
            <a:stCxn id="94" idx="3"/>
            <a:endCxn id="90" idx="0"/>
          </p:cNvCxnSpPr>
          <p:nvPr/>
        </p:nvCxnSpPr>
        <p:spPr>
          <a:xfrm>
            <a:off x="2599375" y="2482893"/>
            <a:ext cx="349796" cy="2808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94" idx="1"/>
            <a:endCxn id="97" idx="0"/>
          </p:cNvCxnSpPr>
          <p:nvPr/>
        </p:nvCxnSpPr>
        <p:spPr>
          <a:xfrm rot="10800000" flipV="1">
            <a:off x="1713274" y="2482893"/>
            <a:ext cx="331733" cy="2975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Flowchart: Decision 93"/>
          <p:cNvSpPr/>
          <p:nvPr/>
        </p:nvSpPr>
        <p:spPr>
          <a:xfrm>
            <a:off x="2045006" y="2248009"/>
            <a:ext cx="554369" cy="46976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2106424" y="226168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Type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7" name="Flowchart: Alternate Process 96"/>
          <p:cNvSpPr/>
          <p:nvPr/>
        </p:nvSpPr>
        <p:spPr>
          <a:xfrm>
            <a:off x="1377935" y="2780423"/>
            <a:ext cx="670675" cy="3155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</a:t>
            </a:r>
          </a:p>
        </p:txBody>
      </p:sp>
      <p:sp>
        <p:nvSpPr>
          <p:cNvPr id="145" name="Flowchart: Alternate Process 144"/>
          <p:cNvSpPr/>
          <p:nvPr/>
        </p:nvSpPr>
        <p:spPr>
          <a:xfrm>
            <a:off x="2422907" y="3745324"/>
            <a:ext cx="1029769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nearest Ambulance </a:t>
            </a:r>
            <a:endParaRPr lang="en-US" sz="1200" dirty="0"/>
          </a:p>
        </p:txBody>
      </p:sp>
      <p:cxnSp>
        <p:nvCxnSpPr>
          <p:cNvPr id="146" name="Elbow Connector 145"/>
          <p:cNvCxnSpPr>
            <a:stCxn id="151" idx="3"/>
            <a:endCxn id="145" idx="0"/>
          </p:cNvCxnSpPr>
          <p:nvPr/>
        </p:nvCxnSpPr>
        <p:spPr>
          <a:xfrm>
            <a:off x="2849810" y="3412969"/>
            <a:ext cx="87982" cy="3323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51" idx="1"/>
            <a:endCxn id="177" idx="0"/>
          </p:cNvCxnSpPr>
          <p:nvPr/>
        </p:nvCxnSpPr>
        <p:spPr>
          <a:xfrm rot="10800000" flipV="1">
            <a:off x="1702800" y="3412968"/>
            <a:ext cx="69663" cy="3360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Flowchart: Decision 150"/>
          <p:cNvSpPr/>
          <p:nvPr/>
        </p:nvSpPr>
        <p:spPr>
          <a:xfrm>
            <a:off x="1772462" y="3178085"/>
            <a:ext cx="1077348" cy="46976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929809" y="319807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Emergency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24" name="Straight Arrow Connector 123"/>
          <p:cNvCxnSpPr>
            <a:stCxn id="177" idx="2"/>
            <a:endCxn id="179" idx="0"/>
          </p:cNvCxnSpPr>
          <p:nvPr/>
        </p:nvCxnSpPr>
        <p:spPr>
          <a:xfrm flipH="1">
            <a:off x="1699104" y="4158313"/>
            <a:ext cx="3695" cy="587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386924" y="347390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864204" y="345084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133" name="Elbow Connector 132"/>
          <p:cNvCxnSpPr>
            <a:stCxn id="97" idx="2"/>
          </p:cNvCxnSpPr>
          <p:nvPr/>
        </p:nvCxnSpPr>
        <p:spPr>
          <a:xfrm rot="16200000" flipH="1">
            <a:off x="1809691" y="2999588"/>
            <a:ext cx="172195" cy="3650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90" idx="2"/>
          </p:cNvCxnSpPr>
          <p:nvPr/>
        </p:nvCxnSpPr>
        <p:spPr>
          <a:xfrm rot="5400000">
            <a:off x="2647440" y="2988363"/>
            <a:ext cx="203968" cy="3994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5" idx="2"/>
            <a:endCxn id="40" idx="0"/>
          </p:cNvCxnSpPr>
          <p:nvPr/>
        </p:nvCxnSpPr>
        <p:spPr>
          <a:xfrm>
            <a:off x="2937792" y="4154627"/>
            <a:ext cx="16159" cy="203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Flowchart: Alternate Process 176"/>
          <p:cNvSpPr/>
          <p:nvPr/>
        </p:nvSpPr>
        <p:spPr>
          <a:xfrm>
            <a:off x="1215250" y="3749010"/>
            <a:ext cx="975097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Fill Information</a:t>
            </a:r>
            <a:endParaRPr lang="en-US" sz="1200" dirty="0"/>
          </a:p>
        </p:txBody>
      </p:sp>
      <p:sp>
        <p:nvSpPr>
          <p:cNvPr id="179" name="Flowchart: Alternate Process 178"/>
          <p:cNvSpPr/>
          <p:nvPr/>
        </p:nvSpPr>
        <p:spPr>
          <a:xfrm>
            <a:off x="1182384" y="4745871"/>
            <a:ext cx="1033439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 Driver’s</a:t>
            </a:r>
          </a:p>
          <a:p>
            <a:pPr algn="ctr"/>
            <a:r>
              <a:rPr lang="en-US" sz="1200" dirty="0" smtClean="0"/>
              <a:t>info</a:t>
            </a:r>
            <a:endParaRPr lang="en-US" sz="1200" dirty="0"/>
          </a:p>
        </p:txBody>
      </p:sp>
      <p:sp>
        <p:nvSpPr>
          <p:cNvPr id="185" name="Rectangle 184"/>
          <p:cNvSpPr/>
          <p:nvPr/>
        </p:nvSpPr>
        <p:spPr>
          <a:xfrm>
            <a:off x="1149531" y="505096"/>
            <a:ext cx="9831978" cy="61134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9602765" y="0"/>
            <a:ext cx="2589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Md </a:t>
            </a:r>
            <a:r>
              <a:rPr lang="en-US" sz="1200" dirty="0" err="1">
                <a:solidFill>
                  <a:prstClr val="black"/>
                </a:solidFill>
              </a:rPr>
              <a:t>Aminul</a:t>
            </a:r>
            <a:r>
              <a:rPr lang="en-US" sz="1200" dirty="0">
                <a:solidFill>
                  <a:prstClr val="black"/>
                </a:solidFill>
              </a:rPr>
              <a:t> Islam Sayem - 1911826042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1149531" y="862150"/>
            <a:ext cx="9831978" cy="24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531319" y="505097"/>
            <a:ext cx="2" cy="6113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95702" y="505097"/>
            <a:ext cx="13057" cy="6113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38604" y="505097"/>
            <a:ext cx="26119" cy="6113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494348" y="6253170"/>
            <a:ext cx="243840" cy="269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24679" y="6183503"/>
            <a:ext cx="383178" cy="40930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32411" y="492817"/>
            <a:ext cx="218585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Patients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31320" y="510234"/>
            <a:ext cx="23513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Help Desk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95702" y="517157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Technical support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438603" y="517157"/>
            <a:ext cx="255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144484" y="1026829"/>
            <a:ext cx="383178" cy="4093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36073" y="1436132"/>
            <a:ext cx="0" cy="196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1818326" y="1632853"/>
            <a:ext cx="1018366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 Subscription </a:t>
            </a:r>
            <a:endParaRPr lang="en-US" sz="12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128159" y="2251777"/>
            <a:ext cx="409303" cy="4005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1262195" y="2815143"/>
            <a:ext cx="820787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 info only</a:t>
            </a:r>
          </a:p>
        </p:txBody>
      </p:sp>
      <p:sp>
        <p:nvSpPr>
          <p:cNvPr id="24" name="Flowchart: Alternate Process 23"/>
          <p:cNvSpPr/>
          <p:nvPr/>
        </p:nvSpPr>
        <p:spPr>
          <a:xfrm>
            <a:off x="2362670" y="2803646"/>
            <a:ext cx="1144712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Accept </a:t>
            </a:r>
            <a:br>
              <a:rPr lang="en-US" sz="1200" dirty="0" smtClean="0"/>
            </a:br>
            <a:r>
              <a:rPr lang="en-US" sz="1200" dirty="0" smtClean="0"/>
              <a:t>Terms &amp; Cond.</a:t>
            </a:r>
            <a:endParaRPr lang="en-US" sz="1200" dirty="0"/>
          </a:p>
        </p:txBody>
      </p:sp>
      <p:cxnSp>
        <p:nvCxnSpPr>
          <p:cNvPr id="8" name="Elbow Connector 7"/>
          <p:cNvCxnSpPr>
            <a:stCxn id="20" idx="3"/>
            <a:endCxn id="24" idx="0"/>
          </p:cNvCxnSpPr>
          <p:nvPr/>
        </p:nvCxnSpPr>
        <p:spPr>
          <a:xfrm>
            <a:off x="2537462" y="2452075"/>
            <a:ext cx="480060" cy="3515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0" idx="1"/>
            <a:endCxn id="22" idx="0"/>
          </p:cNvCxnSpPr>
          <p:nvPr/>
        </p:nvCxnSpPr>
        <p:spPr>
          <a:xfrm rot="10800000" flipV="1">
            <a:off x="1672589" y="2452075"/>
            <a:ext cx="455570" cy="3630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8" idx="2"/>
            <a:endCxn id="20" idx="0"/>
          </p:cNvCxnSpPr>
          <p:nvPr/>
        </p:nvCxnSpPr>
        <p:spPr>
          <a:xfrm rot="5400000">
            <a:off x="2231967" y="2150931"/>
            <a:ext cx="201691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4" idx="2"/>
            <a:endCxn id="40" idx="0"/>
          </p:cNvCxnSpPr>
          <p:nvPr/>
        </p:nvCxnSpPr>
        <p:spPr>
          <a:xfrm rot="5400000">
            <a:off x="2390947" y="3098680"/>
            <a:ext cx="429811" cy="658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1736204" y="3642760"/>
            <a:ext cx="1080946" cy="5492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Need </a:t>
            </a:r>
            <a:br>
              <a:rPr lang="en-US" sz="1100" dirty="0" smtClean="0"/>
            </a:br>
            <a:r>
              <a:rPr lang="en-US" sz="1100" dirty="0" smtClean="0"/>
              <a:t>Help?</a:t>
            </a:r>
            <a:endParaRPr lang="en-US" sz="1100" dirty="0"/>
          </a:p>
        </p:txBody>
      </p:sp>
      <p:sp>
        <p:nvSpPr>
          <p:cNvPr id="43" name="Flowchart: Alternate Process 42"/>
          <p:cNvSpPr/>
          <p:nvPr/>
        </p:nvSpPr>
        <p:spPr>
          <a:xfrm>
            <a:off x="1232523" y="4650269"/>
            <a:ext cx="975097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Fill Information</a:t>
            </a:r>
            <a:endParaRPr lang="en-US" sz="1200" dirty="0"/>
          </a:p>
        </p:txBody>
      </p:sp>
      <p:sp>
        <p:nvSpPr>
          <p:cNvPr id="44" name="Flowchart: Alternate Process 43"/>
          <p:cNvSpPr/>
          <p:nvPr/>
        </p:nvSpPr>
        <p:spPr>
          <a:xfrm>
            <a:off x="4198631" y="1231480"/>
            <a:ext cx="1199593" cy="55991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Fill info</a:t>
            </a:r>
            <a:br>
              <a:rPr lang="en-US" sz="1200" dirty="0" smtClean="0"/>
            </a:br>
            <a:r>
              <a:rPr lang="en-US" sz="1200" dirty="0" smtClean="0"/>
              <a:t>Manually 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0" idx="2"/>
            <a:endCxn id="43" idx="0"/>
          </p:cNvCxnSpPr>
          <p:nvPr/>
        </p:nvCxnSpPr>
        <p:spPr>
          <a:xfrm rot="5400000">
            <a:off x="1769221" y="4142813"/>
            <a:ext cx="458308" cy="55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07452" y="578363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009170" y="369178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364478" y="435152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75" name="Elbow Connector 74"/>
          <p:cNvCxnSpPr>
            <a:stCxn id="40" idx="3"/>
            <a:endCxn id="44" idx="1"/>
          </p:cNvCxnSpPr>
          <p:nvPr/>
        </p:nvCxnSpPr>
        <p:spPr>
          <a:xfrm flipV="1">
            <a:off x="2817150" y="1511439"/>
            <a:ext cx="1381481" cy="2405922"/>
          </a:xfrm>
          <a:prstGeom prst="bentConnector3">
            <a:avLst>
              <a:gd name="adj1" fmla="val 6449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4266661" y="1982533"/>
            <a:ext cx="1080946" cy="5492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Need </a:t>
            </a:r>
            <a:br>
              <a:rPr lang="en-US" sz="1100" dirty="0" smtClean="0"/>
            </a:br>
            <a:r>
              <a:rPr lang="en-US" sz="1100" dirty="0" smtClean="0"/>
              <a:t>Help?</a:t>
            </a:r>
            <a:endParaRPr lang="en-US" sz="1100" dirty="0"/>
          </a:p>
        </p:txBody>
      </p:sp>
      <p:sp>
        <p:nvSpPr>
          <p:cNvPr id="84" name="Flowchart: Alternate Process 83"/>
          <p:cNvSpPr/>
          <p:nvPr/>
        </p:nvSpPr>
        <p:spPr>
          <a:xfrm>
            <a:off x="3804552" y="2892285"/>
            <a:ext cx="1925688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Subscriber’s details</a:t>
            </a:r>
            <a:br>
              <a:rPr lang="en-US" sz="1200" dirty="0" smtClean="0"/>
            </a:br>
            <a:r>
              <a:rPr lang="en-US" sz="1200" dirty="0" smtClean="0"/>
              <a:t>To give subscription 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4527361" y="257350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5495806" y="203998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95" name="Straight Arrow Connector 94"/>
          <p:cNvCxnSpPr>
            <a:stCxn id="83" idx="2"/>
            <a:endCxn id="84" idx="0"/>
          </p:cNvCxnSpPr>
          <p:nvPr/>
        </p:nvCxnSpPr>
        <p:spPr>
          <a:xfrm flipH="1">
            <a:off x="4806585" y="2531734"/>
            <a:ext cx="549" cy="360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Flowchart: Alternate Process 100"/>
          <p:cNvSpPr/>
          <p:nvPr/>
        </p:nvSpPr>
        <p:spPr>
          <a:xfrm>
            <a:off x="6506405" y="1181358"/>
            <a:ext cx="820787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Solve the problem</a:t>
            </a:r>
            <a:endParaRPr lang="en-US" sz="1200" dirty="0"/>
          </a:p>
        </p:txBody>
      </p:sp>
      <p:cxnSp>
        <p:nvCxnSpPr>
          <p:cNvPr id="103" name="Elbow Connector 102"/>
          <p:cNvCxnSpPr>
            <a:stCxn id="83" idx="3"/>
            <a:endCxn id="101" idx="0"/>
          </p:cNvCxnSpPr>
          <p:nvPr/>
        </p:nvCxnSpPr>
        <p:spPr>
          <a:xfrm flipV="1">
            <a:off x="5347607" y="1181358"/>
            <a:ext cx="1569192" cy="1075776"/>
          </a:xfrm>
          <a:prstGeom prst="bentConnector4">
            <a:avLst>
              <a:gd name="adj1" fmla="val 44693"/>
              <a:gd name="adj2" fmla="val 1155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1" idx="2"/>
            <a:endCxn id="84" idx="3"/>
          </p:cNvCxnSpPr>
          <p:nvPr/>
        </p:nvCxnSpPr>
        <p:spPr>
          <a:xfrm rot="5400000">
            <a:off x="5570382" y="1750520"/>
            <a:ext cx="1506276" cy="11865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Flowchart: Alternate Process 106"/>
          <p:cNvSpPr/>
          <p:nvPr/>
        </p:nvSpPr>
        <p:spPr>
          <a:xfrm>
            <a:off x="8987242" y="1595828"/>
            <a:ext cx="1150621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Confirmed</a:t>
            </a:r>
            <a:endParaRPr lang="en-US" sz="1200" dirty="0"/>
          </a:p>
        </p:txBody>
      </p:sp>
      <p:sp>
        <p:nvSpPr>
          <p:cNvPr id="108" name="Flowchart: Alternate Process 107"/>
          <p:cNvSpPr/>
          <p:nvPr/>
        </p:nvSpPr>
        <p:spPr>
          <a:xfrm>
            <a:off x="8987242" y="3802927"/>
            <a:ext cx="1150621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Calculate Payment</a:t>
            </a:r>
            <a:endParaRPr lang="en-US" sz="1200" dirty="0"/>
          </a:p>
        </p:txBody>
      </p:sp>
      <p:cxnSp>
        <p:nvCxnSpPr>
          <p:cNvPr id="122" name="Elbow Connector 121"/>
          <p:cNvCxnSpPr>
            <a:stCxn id="84" idx="2"/>
          </p:cNvCxnSpPr>
          <p:nvPr/>
        </p:nvCxnSpPr>
        <p:spPr>
          <a:xfrm rot="16200000" flipH="1">
            <a:off x="6102471" y="2005702"/>
            <a:ext cx="215915" cy="280768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07" idx="2"/>
            <a:endCxn id="108" idx="0"/>
          </p:cNvCxnSpPr>
          <p:nvPr/>
        </p:nvCxnSpPr>
        <p:spPr>
          <a:xfrm>
            <a:off x="9562553" y="2005131"/>
            <a:ext cx="0" cy="1797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44" idx="2"/>
            <a:endCxn id="83" idx="0"/>
          </p:cNvCxnSpPr>
          <p:nvPr/>
        </p:nvCxnSpPr>
        <p:spPr>
          <a:xfrm>
            <a:off x="4798428" y="1791398"/>
            <a:ext cx="8706" cy="191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endCxn id="107" idx="1"/>
          </p:cNvCxnSpPr>
          <p:nvPr/>
        </p:nvCxnSpPr>
        <p:spPr>
          <a:xfrm rot="5400000" flipH="1" flipV="1">
            <a:off x="7440247" y="2311159"/>
            <a:ext cx="2057674" cy="10363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endCxn id="107" idx="0"/>
          </p:cNvCxnSpPr>
          <p:nvPr/>
        </p:nvCxnSpPr>
        <p:spPr>
          <a:xfrm flipV="1">
            <a:off x="7614272" y="1595828"/>
            <a:ext cx="1948281" cy="1921675"/>
          </a:xfrm>
          <a:prstGeom prst="bentConnector4">
            <a:avLst>
              <a:gd name="adj1" fmla="val 4840"/>
              <a:gd name="adj2" fmla="val 1118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43" idx="3"/>
          </p:cNvCxnSpPr>
          <p:nvPr/>
        </p:nvCxnSpPr>
        <p:spPr>
          <a:xfrm flipV="1">
            <a:off x="2207620" y="3858155"/>
            <a:ext cx="5743306" cy="996766"/>
          </a:xfrm>
          <a:prstGeom prst="bentConnector3">
            <a:avLst>
              <a:gd name="adj1" fmla="val 672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Decision 173"/>
          <p:cNvSpPr/>
          <p:nvPr/>
        </p:nvSpPr>
        <p:spPr>
          <a:xfrm>
            <a:off x="2351874" y="5627601"/>
            <a:ext cx="1191957" cy="5492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Review Bill?</a:t>
            </a:r>
            <a:endParaRPr lang="en-US" sz="1100" dirty="0"/>
          </a:p>
        </p:txBody>
      </p:sp>
      <p:cxnSp>
        <p:nvCxnSpPr>
          <p:cNvPr id="176" name="Elbow Connector 175"/>
          <p:cNvCxnSpPr>
            <a:stCxn id="108" idx="2"/>
            <a:endCxn id="174" idx="2"/>
          </p:cNvCxnSpPr>
          <p:nvPr/>
        </p:nvCxnSpPr>
        <p:spPr>
          <a:xfrm rot="5400000">
            <a:off x="5272917" y="1887166"/>
            <a:ext cx="1964572" cy="6614700"/>
          </a:xfrm>
          <a:prstGeom prst="bentConnector3">
            <a:avLst>
              <a:gd name="adj1" fmla="val 1116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Flowchart: Alternate Process 177"/>
          <p:cNvSpPr/>
          <p:nvPr/>
        </p:nvSpPr>
        <p:spPr>
          <a:xfrm>
            <a:off x="1208049" y="5550959"/>
            <a:ext cx="820787" cy="4093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Accept as Order</a:t>
            </a:r>
            <a:endParaRPr lang="en-US" sz="1200" dirty="0"/>
          </a:p>
        </p:txBody>
      </p:sp>
      <p:cxnSp>
        <p:nvCxnSpPr>
          <p:cNvPr id="182" name="Straight Arrow Connector 181"/>
          <p:cNvCxnSpPr>
            <a:stCxn id="178" idx="2"/>
            <a:endCxn id="30" idx="0"/>
          </p:cNvCxnSpPr>
          <p:nvPr/>
        </p:nvCxnSpPr>
        <p:spPr>
          <a:xfrm flipH="1">
            <a:off x="1616268" y="5960262"/>
            <a:ext cx="2175" cy="223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Flowchart: Alternate Process 185"/>
          <p:cNvSpPr/>
          <p:nvPr/>
        </p:nvSpPr>
        <p:spPr>
          <a:xfrm>
            <a:off x="247103" y="1026829"/>
            <a:ext cx="547007" cy="32478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Start</a:t>
            </a:r>
            <a:endParaRPr lang="en-US" sz="1200" b="1" dirty="0"/>
          </a:p>
        </p:txBody>
      </p:sp>
      <p:sp>
        <p:nvSpPr>
          <p:cNvPr id="187" name="Rectangle 186"/>
          <p:cNvSpPr/>
          <p:nvPr/>
        </p:nvSpPr>
        <p:spPr>
          <a:xfrm>
            <a:off x="1149531" y="505096"/>
            <a:ext cx="9831978" cy="61134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Flowchart: Alternate Process 191"/>
          <p:cNvSpPr/>
          <p:nvPr/>
        </p:nvSpPr>
        <p:spPr>
          <a:xfrm>
            <a:off x="247104" y="6175241"/>
            <a:ext cx="547007" cy="32478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End</a:t>
            </a:r>
            <a:endParaRPr lang="en-US" sz="1200" b="1" dirty="0"/>
          </a:p>
        </p:txBody>
      </p:sp>
      <p:cxnSp>
        <p:nvCxnSpPr>
          <p:cNvPr id="194" name="Straight Connector 193"/>
          <p:cNvCxnSpPr>
            <a:stCxn id="186" idx="2"/>
            <a:endCxn id="192" idx="0"/>
          </p:cNvCxnSpPr>
          <p:nvPr/>
        </p:nvCxnSpPr>
        <p:spPr>
          <a:xfrm>
            <a:off x="520607" y="1351616"/>
            <a:ext cx="1" cy="48236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5" name="Flowchart: Alternate Process 194"/>
          <p:cNvSpPr/>
          <p:nvPr/>
        </p:nvSpPr>
        <p:spPr>
          <a:xfrm rot="16200000">
            <a:off x="49006" y="3615885"/>
            <a:ext cx="547007" cy="32478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Time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4887444" y="75684"/>
            <a:ext cx="1423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B344D"/>
                </a:solidFill>
              </a:rPr>
              <a:t>Subscription </a:t>
            </a:r>
            <a:endParaRPr lang="en-US" b="1" dirty="0">
              <a:solidFill>
                <a:srgbClr val="1B344D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6513" y="221518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762352" y="222171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45" name="Straight Arrow Connector 44"/>
          <p:cNvCxnSpPr>
            <a:stCxn id="174" idx="1"/>
            <a:endCxn id="178" idx="3"/>
          </p:cNvCxnSpPr>
          <p:nvPr/>
        </p:nvCxnSpPr>
        <p:spPr>
          <a:xfrm flipH="1" flipV="1">
            <a:off x="2028836" y="5755611"/>
            <a:ext cx="323038" cy="14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Flowchart: Alternate Process 78"/>
          <p:cNvSpPr/>
          <p:nvPr/>
        </p:nvSpPr>
        <p:spPr>
          <a:xfrm>
            <a:off x="2603405" y="4964641"/>
            <a:ext cx="697768" cy="33999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Contact Support </a:t>
            </a:r>
          </a:p>
        </p:txBody>
      </p:sp>
      <p:cxnSp>
        <p:nvCxnSpPr>
          <p:cNvPr id="56" name="Straight Arrow Connector 55"/>
          <p:cNvCxnSpPr>
            <a:stCxn id="174" idx="0"/>
            <a:endCxn id="79" idx="2"/>
          </p:cNvCxnSpPr>
          <p:nvPr/>
        </p:nvCxnSpPr>
        <p:spPr>
          <a:xfrm flipV="1">
            <a:off x="2947853" y="5304640"/>
            <a:ext cx="4436" cy="32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657052" y="536472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67" name="Elbow Connector 66"/>
          <p:cNvCxnSpPr>
            <a:stCxn id="79" idx="3"/>
            <a:endCxn id="101" idx="1"/>
          </p:cNvCxnSpPr>
          <p:nvPr/>
        </p:nvCxnSpPr>
        <p:spPr>
          <a:xfrm flipV="1">
            <a:off x="3301173" y="1386010"/>
            <a:ext cx="3205232" cy="3748631"/>
          </a:xfrm>
          <a:prstGeom prst="bentConnector3">
            <a:avLst>
              <a:gd name="adj1" fmla="val 912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01" idx="3"/>
            <a:endCxn id="174" idx="3"/>
          </p:cNvCxnSpPr>
          <p:nvPr/>
        </p:nvCxnSpPr>
        <p:spPr>
          <a:xfrm flipH="1">
            <a:off x="3543831" y="1386010"/>
            <a:ext cx="3783361" cy="4516192"/>
          </a:xfrm>
          <a:prstGeom prst="bentConnector3">
            <a:avLst>
              <a:gd name="adj1" fmla="val -397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9686891" y="5575"/>
            <a:ext cx="2589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Md </a:t>
            </a:r>
            <a:r>
              <a:rPr lang="en-US" sz="1200" dirty="0" err="1">
                <a:solidFill>
                  <a:prstClr val="black"/>
                </a:solidFill>
              </a:rPr>
              <a:t>Aminul</a:t>
            </a:r>
            <a:r>
              <a:rPr lang="en-US" sz="1200" dirty="0">
                <a:solidFill>
                  <a:prstClr val="black"/>
                </a:solidFill>
              </a:rPr>
              <a:t> Islam Sayem - 1911826042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84" y="854020"/>
            <a:ext cx="10448547" cy="5903832"/>
          </a:xfrm>
          <a:prstGeom prst="rect">
            <a:avLst/>
          </a:prstGeom>
        </p:spPr>
      </p:pic>
      <p:sp>
        <p:nvSpPr>
          <p:cNvPr id="15" name="Flowchart: Alternate Process 14"/>
          <p:cNvSpPr/>
          <p:nvPr/>
        </p:nvSpPr>
        <p:spPr>
          <a:xfrm>
            <a:off x="682533" y="1545910"/>
            <a:ext cx="547007" cy="32478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Start</a:t>
            </a:r>
            <a:endParaRPr lang="en-US" sz="1200" b="1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682533" y="6354688"/>
            <a:ext cx="547007" cy="32478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End</a:t>
            </a:r>
            <a:endParaRPr lang="en-US" sz="1200" b="1" dirty="0"/>
          </a:p>
        </p:txBody>
      </p:sp>
      <p:cxnSp>
        <p:nvCxnSpPr>
          <p:cNvPr id="18" name="Straight Connector 17"/>
          <p:cNvCxnSpPr>
            <a:stCxn id="15" idx="2"/>
            <a:endCxn id="16" idx="0"/>
          </p:cNvCxnSpPr>
          <p:nvPr/>
        </p:nvCxnSpPr>
        <p:spPr>
          <a:xfrm>
            <a:off x="956037" y="1870697"/>
            <a:ext cx="0" cy="4483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 rot="16200000">
            <a:off x="484435" y="3873709"/>
            <a:ext cx="547007" cy="32478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Time</a:t>
            </a:r>
            <a:endParaRPr lang="en-US" sz="1200" b="1" dirty="0"/>
          </a:p>
        </p:txBody>
      </p:sp>
      <p:sp>
        <p:nvSpPr>
          <p:cNvPr id="22" name="Rectangle 21"/>
          <p:cNvSpPr/>
          <p:nvPr/>
        </p:nvSpPr>
        <p:spPr>
          <a:xfrm>
            <a:off x="5261913" y="397901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B344D"/>
                </a:solidFill>
              </a:rPr>
              <a:t>Find Blood </a:t>
            </a:r>
            <a:endParaRPr lang="en-US" b="1" dirty="0">
              <a:solidFill>
                <a:srgbClr val="1B344D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7901"/>
            <a:ext cx="3002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Fuyad Mahmud - 1921853642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991947" y="283519"/>
            <a:ext cx="1988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B344D"/>
                </a:solidFill>
              </a:rPr>
              <a:t>Client Registration </a:t>
            </a:r>
            <a:endParaRPr lang="en-US" b="1" dirty="0">
              <a:solidFill>
                <a:srgbClr val="1B344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979" y="652851"/>
            <a:ext cx="7347340" cy="60633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3115" y="283519"/>
            <a:ext cx="3607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Adnan Prince Rahman - 1911053642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5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323</Words>
  <Application>Microsoft Office PowerPoint</Application>
  <PresentationFormat>Widescreen</PresentationFormat>
  <Paragraphs>144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Activity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39</cp:revision>
  <dcterms:created xsi:type="dcterms:W3CDTF">2023-02-25T13:31:58Z</dcterms:created>
  <dcterms:modified xsi:type="dcterms:W3CDTF">2023-03-10T18:00:49Z</dcterms:modified>
</cp:coreProperties>
</file>