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10"/>
    <a:srgbClr val="FF5757"/>
    <a:srgbClr val="F0E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66F74B4-4603-4850-899B-E1F1C1A250EC}" emma:medium="tactile" emma:mode="ink">
          <msink:context xmlns:msink="http://schemas.microsoft.com/ink/2010/main" type="writingRegion" rotatedBoundingBox="22800,8417 23412,8417 23412,9155 22800,9155"/>
        </emma:interpretation>
      </emma:emma>
    </inkml:annotationXML>
    <inkml:traceGroup>
      <inkml:annotationXML>
        <emma:emma xmlns:emma="http://www.w3.org/2003/04/emma" version="1.0">
          <emma:interpretation id="{850326A7-134F-4814-B70A-1B83090D1EB5}" emma:medium="tactile" emma:mode="ink">
            <msink:context xmlns:msink="http://schemas.microsoft.com/ink/2010/main" type="paragraph" rotatedBoundingBox="22800,8417 23412,8417 23412,9155 22800,9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0295D8-25E5-43A0-A9E4-6756392C8B99}" emma:medium="tactile" emma:mode="ink">
              <msink:context xmlns:msink="http://schemas.microsoft.com/ink/2010/main" type="line" rotatedBoundingBox="22800,8417 23412,8417 23412,9155 22800,9155"/>
            </emma:interpretation>
          </emma:emma>
        </inkml:annotationXML>
        <inkml:traceGroup>
          <inkml:annotationXML>
            <emma:emma xmlns:emma="http://www.w3.org/2003/04/emma" version="1.0">
              <emma:interpretation id="{3C83DF57-5C2E-4ACE-8C06-2B80EFC501B9}" emma:medium="tactile" emma:mode="ink">
                <msink:context xmlns:msink="http://schemas.microsoft.com/ink/2010/main" type="inkWord" rotatedBoundingBox="22800,8417 23412,8417 23412,9155 22800,9155"/>
              </emma:interpretation>
            </emma:emma>
          </inkml:annotationXML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2:14.404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6ABBBAC-F99D-4C74-8B81-3F7A3A5A0D8A}" emma:medium="tactile" emma:mode="ink">
          <msink:context xmlns:msink="http://schemas.microsoft.com/ink/2010/main" type="inkDrawing" rotatedBoundingBox="22087,15275 27097,17297 26956,17646 21946,15624" semanticType="callout" shapeName="Other"/>
        </emma:interpretation>
      </emma:emma>
    </inkml:annotationXML>
    <inkml:trace contextRef="#ctx0" brushRef="#br0">5002 2101 95 0,'0'0'100'16,"0"0"0"-16,0 0-7 0,0 0-6 0,0 0-11 0,0 0 6 15,0 0-2-15,-19-2-8 0,19 2-13 0,0 0-1 16,0 0-3-16,0 0 2 0,-16-3-2 0,16 3 0 16,0 0 1-16,-15-5-1 0,15 5-4 15,-12 0-6-15,12 0-2 0,-19-3 6 0,19 3-5 0,-15-5 3 16,3 0-6-16,-3 3-3 0,15 2-3 0,-23-5 1 16,4 3 3-16,7-3 0 0,-7-1-5 0,3 3-6 15,-7-2 2-15,8-2-9 0,-4 0 7 0,-8 1-5 16,7-3 5-16,-3 1 4 0,4 2-8 0,-8-3 5 15,8 1-4-15,-4-4 0 0,0 3 0 0,-12-3-1 16,0 2-6-16,5 2 3 0,10-3-2 0,-10 2-3 16,-5-9 3-16,4 3 2 0,4 10-5 0,0-5 6 15,-7-6-5-15,11 6 4 0,-12-6-1 0,12 11-3 16,-12-11-5-16,-3-2 1 0,3 4-3 0,0 0 0 16,1-8-1-16,-1 6 1 0,-3 0 2 0,3 3-5 15,-4 1 2-15,5-9 0 0,-1 6 0 0,-3 3 1 16,-1-7 0-16,5 3-3 0,-5 0 0 0,1-1 4 15,-5-1-8-15,5 2 5 0,-1-1-4 0,-22-5 6 16,22 5-8-16,-3 5-1 0,0-4 3 0,-1-1 2 0,-15-4-1 16,24 5 2-16,-5-1-6 0,-22-9 4 0,22 8 4 15,-3 2-4-15,-16-11 4 0,23 10-1 16,-26-9-3-16,22 8 4 0,-7 0-3 0,-12-5 5 0,16 4-10 16,-16-7 2-16,16 9 3 0,4 2-2 0,-24-11 0 15,8-1 4-15,16 9-4 0,-24-1 1 0,24-1-3 16,-1 3 4-16,-3 2-4 0,-20-13 2 0,4 5-5 15,20 9 4-15,-24-10 4 0,28 4-6 0,-9 3 2 16,1 0-3-16,-8-15 2 0,8 15 3 0,-16-10-7 16,23 10 2-16,-3 5-1 0,-5-9 4 0,5 2-1 15,-24-2 2-15,24 6 0 0,-5 1-1 0,5 1 2 16,-4-6-3-16,3 0 1 0,1 3-1 0,-1-3 0 16,5 2 0-16,-5 2 2 0,1-1-4 0,-1 0-4 15,4 0 5-15,5-2 0 0,-9 5 6 0,5-4-1 16,-9 4-4-16,12-2-2 0,4 5 1 0,4-2-3 15,-11 0 4-15,11 0-4 0,-8-2 5 0,4 5-2 16,4-4-1-16,0 5-2 0,-4-4 4 0,7 1-1 16,-3 3 1-16,-4-3-3 0,4 0 8 0,0-1-6 15,4 5-2-15,0-5 4 0,3 2-3 0,-7 1-3 16,4-2 2-16,0 1 4 0,0 2 0 0,7 0-6 16,-7 0 3-16,3 1-1 0,5-2 0 0,-5 0 2 15,5 2 2-15,-5-3-4 0,-3 0 2 0,8 4-1 0,3 3 2 16,-4-4-3-16,1-1 0 0,-1 3 2 15,-3-4 2-15,3 4-5 0,5 0 4 0,-1-1-2 0,8 6 0 16,-19-9 0-16,11 4 2 0,0 1-3 16,8 4 1-16,-11-5-3 0,11 5 3 0,-8-6 2 0,8 6 1 15,0 0 0-15,-8-5 1 0,8 5-5 0,0 0 4 16,0 0-1-16,-11-8 3 0,11 8-2 0,0 0 0 16,0 0 2-16,-8-5-4 0,8 5 3 0,0 0-5 15,0 0 5-15,0 0-2 0,0 0-2 0,0 0 3 16,0 0-3-16,0 0 4 0,0 0-2 0,0 0 1 15,0 0-1-15,0 0-1 0,0 0 1 0,0 0-3 16,0 0 2-16,0 0-2 0,0 0 8 0,0 0-6 16,0 0-3-16,0 0 4 0,0 0-3 0,0 0 3 15,0 0 0-15,0 0-3 0,0 0 5 0,0 0 0 16,0 0-1-16,0 0 5 0,0 0-8 0,0 0 6 16,0 0 3-16,0 0 4 0,0 0 0 0,0 0 5 15,0 0-3-15,0 0 5 0,0 0-8 0,0 0 7 16,0 0-6-16,0 0-2 0,0 0 0 0,0 0-5 15,0 0 3-15,0 0-1 0,0 0-3 0,0 0-1 16,0 0 3-16,0 0-1 0,-4 26 8 0,4-13-7 16,0 5-8-16,0 0 9 0,-4 4-5 0,4-1-3 15,-7-2 2-15,7 3 5 0,-8 0-4 0,8 3-1 16,0-2 0-16,-4-5 1 0,4 4-1 0,-4-2 0 0,4-6 0 16,4 5 4-16,-4-8-4 0,0 2-1 0,4-4-1 15,-4-9-3-15,0 16 10 0,4-7-7 16,-4-9 3-16,4 11-4 0,-4-11 1 0,0 0-3 0,4 11 0 15,-4-11 0-15,0 0-7 0,0 0-14 16,0 0-13-16,0 0-12 0,0 0-12 0,0 0-14 16,0 0-3-16,0 0-13 0,0 0-5 0,19-27-13 15,-15 15-4-15,-4 4-4 0,4-5-3 0,-1 3-12 0,1-2 0 16,0 3-9-16,0-4-22 0,-4 0-97 0,4 0-281 16,-4 1 125-16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2:08.544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4703CA1-A471-4FC9-891E-DE111EA91E89}" emma:medium="tactile" emma:mode="ink">
          <msink:context xmlns:msink="http://schemas.microsoft.com/ink/2010/main" type="writingRegion" rotatedBoundingBox="27970,16756 28993,16756 28993,17531 27970,17531">
            <msink:destinationLink direction="with" ref="{912A1F54-3195-4596-AD8F-74EE19C20D47}"/>
          </msink:context>
        </emma:interpretation>
      </emma:emma>
    </inkml:annotationXML>
    <inkml:traceGroup>
      <inkml:annotationXML>
        <emma:emma xmlns:emma="http://www.w3.org/2003/04/emma" version="1.0">
          <emma:interpretation id="{B3631DC1-B4FE-4D84-A59E-B2998653380A}" emma:medium="tactile" emma:mode="ink">
            <msink:context xmlns:msink="http://schemas.microsoft.com/ink/2010/main" type="paragraph" rotatedBoundingBox="27970,16756 28993,16756 28993,17531 27970,17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BDBDCE-329F-46C5-86D1-BDAA9494E058}" emma:medium="tactile" emma:mode="ink">
              <msink:context xmlns:msink="http://schemas.microsoft.com/ink/2010/main" type="line" rotatedBoundingBox="27970,16756 28993,16756 28993,17531 27970,17531"/>
            </emma:interpretation>
          </emma:emma>
        </inkml:annotationXML>
        <inkml:traceGroup>
          <inkml:annotationXML>
            <emma:emma xmlns:emma="http://www.w3.org/2003/04/emma" version="1.0">
              <emma:interpretation id="{C2DA04A6-6B6A-423D-B983-DB07F7C97D87}" emma:medium="tactile" emma:mode="ink">
                <msink:context xmlns:msink="http://schemas.microsoft.com/ink/2010/main" type="inkWord" rotatedBoundingBox="27970,16756 28993,16756 28993,17531 27970,17531"/>
              </emma:interpretation>
              <emma:one-of disjunction-type="recognition" id="oneOf0">
                <emma:interpretation id="interp0" emma:lang="" emma:confidence="0">
                  <emma:literal>3</emma:literal>
                </emma:interpretation>
                <emma:interpretation id="interp1" emma:lang="" emma:confidence="0">
                  <emma:literal>2</emma:literal>
                </emma:interpretation>
                <emma:interpretation id="interp2" emma:lang="" emma:confidence="0">
                  <emma:literal>B</emma:literal>
                </emma:interpretation>
                <emma:interpretation id="interp3" emma:lang="" emma:confidence="0">
                  <emma:literal>b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525 237 29 0,'0'0'107'0,"-4"-4"4"0,4 4 15 0,0 0-29 16,-8-16 4-16,8 16-3 0,-7-11-10 0,7 11 0 16,0-14-4-16,-8 6-14 0,4-2 9 0,0-1-3 15,0-1-6-15,4 12-6 0,-3-16-2 0,3 16-10 16,0-14-2-16,0 14-2 0,0-17-5 16,0 17-2-16,3-18-2 0,5 8-7 0,-4 1-3 0,4 3-4 15,-1-4 0-15,5 1 4 0,-1 2-7 0,5 0-3 16,-1-3 1-16,1 3-3 0,-1 0 0 0,0 4 1 0,1 2-5 15,-5 0 1-15,5 2 0 0,7-1-3 16,-12 1-7-16,5 6 6 0,-5 1 2 0,1-2 3 16,-1 0-2-16,1 5 3 0,0-2-5 0,-5 7-3 15,5 0 4-15,-4 2-3 0,-5-1-1 0,1-4 6 0,-4 2 1 16,0 8-3-16,0-5 1 0,-7 0-1 0,3-3 4 16,-4-3-4-16,0 10-2 0,-3-5 1 0,-1-1-4 15,1-10-2-15,-5 9 4 0,5-3-1 16,-1 1-6-16,1-5 10 0,7-1-11 0,-4 0 8 0,8-7-1 15,-11 7-3-15,11-7 0 0,0 0-5 0,-4 4 2 16,4-4-1-16,0 0-1 0,0 0 0 0,0 0 3 16,0 0-3-16,0 0 0 0,0 0-1 0,0 0 0 15,0 0 0-15,34-15-3 0,-18 12 5 0,-5 1-4 16,5-1 2-16,3 1 1 0,-8 5 0 0,9-3 0 16,3 4-2-16,-4 0-4 0,4 2 5 0,-4 2-1 15,1 1-2-15,-1 1 4 0,4-1-3 0,0 2 4 16,-11 4-3-16,7-4 4 0,-8-1 3 0,-3-1-1 15,-4 2 4-15,4 0 2 0,-5 2 5 0,-3-3-2 16,0-10 4-16,-7 25 1 0,-5-10-1 0,1 1 3 16,-5-5-5-16,-3-1-3 0,-12 9-4 0,-3-2 1 15,11-7 3-15,-12 2-5 0,0 0-1 0,-3-5-11 16,11-1-15-16,-8-6-31 0,8-2-34 0,0-2-29 16,4-1-26-16,0-1-44 0,-4-4-118 0,8 3-326 15,0-1 144-15</inkml:trace>
          <inkml:trace contextRef="#ctx0" brushRef="#br0" timeOffset="-975.9613">9 79 78 0,'0'0'135'16,"-4"-12"-18"-16,4 12-11 0,0 0-10 0,0 0-7 0,0 0 0 15,0 0 4-15,0 0 3 0,0 0-7 0,0 0-10 16,8 42-2-16,-8-23 6 0,4 5-13 0,4 9-6 16,-8 4-5-16,11-1-6 0,-7-1 0 0,0 4-8 15,3-2-4-15,1 2-3 0,-8-1-7 16,4-1 0-16,4-3-1 0,-4-2-5 0,-1 3-6 0,1-13 0 15,4 1 0-15,-4 0-6 0,7-2 3 0,-7-1 0 16,0-1-1-16,0-5-2 0,0 3 0 0,3-5-3 16,-7-4-5-16,0-8 4 0,4 11-3 0,-4-11 2 15,0 0-5-15,0 0-3 0,0 0-7 0,0 0-12 16,0 0-11-16,0 0-1 0,0 0-19 0,0 0-1 16,-23-39-9-16,16 18-3 0,-1 0-12 0,0-4-5 15,-3-11-1-15,-1-1 0 0,0-1 1 0,1 1 0 16,7-5 15-16,-11 3 6 0,11 0 11 0,-4 6 5 15,4-5 10-15,4 3 12 0,-4 0-2 0,4 13 16 16,0-3 3-16,-3 3 14 0,6 2 7 0,-3-2 10 16,8 2 1-16,-8 7 1 0,4 0 8 0,0-1-1 15,7-1-11-15,-3-3 3 0,-4 7 5 0,4 0 2 16,-1 2-1-16,1 3 6 0,4 1-10 0,-9-2 1 16,9 4-11-16,0 0 8 0,-12 3-4 0,26 1-1 15,-14 2 3-15,11 4-9 0,-11 1-3 0,-1 4-5 16,5 3 6-16,-1 3 1 0,-3 1-7 0,-1 2 0 15,1-1 4-15,-5 3-2 0,5-1-4 0,-12-1 7 16,4 3-7-16,-4 2 1 0,0 0-2 0,-4-2 3 16,-8 0-3-16,8-4 10 0,-11 0-15 0,7 2 4 15,-3-2-3-15,-1-4 3 0,1-1-6 0,-5 1 4 16,13-8-8-16,-9 2-2 0,4-3 1 0,1-3-5 16,7-4 9-16,-4 6-5 0,4-6-1 0,0 0 8 15,-12 8-3-15,12-8 1 0,0 0 10 0,0 0-8 16,0 0-7-16,0 0 5 0,0 0-11 0,0 0 17 0,0 0-9 15,0 0 8-15,35-11 0 0,-20 9 3 16,-3 2-3-16,-12 0 1 0,34 1 2 0,-22 1 1 16,3 2 4-16,5 5-3 0,-1 3-1 0,-4-2-1 15,4 5-1-15,-3-1-3 0,-1 4 2 0,1 1 3 16,-5-1 2-16,5 1 3 0,-1 2-15 0,-7-3 6 0,-1 1-18 16,1-2-24-16,0 1-6 0,0-7-43 0,-1 1-23 15,-3-1-117-15,0-6-245 0,4 3 110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2:14.760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EA028E-DADF-4105-9D81-ECD4F93D1461}" emma:medium="tactile" emma:mode="ink">
          <msink:context xmlns:msink="http://schemas.microsoft.com/ink/2010/main" type="writingRegion" rotatedBoundingBox="21392,14291 23799,12639 25742,15470 23335,17122"/>
        </emma:interpretation>
      </emma:emma>
    </inkml:annotationXML>
    <inkml:traceGroup>
      <inkml:annotationXML>
        <emma:emma xmlns:emma="http://www.w3.org/2003/04/emma" version="1.0">
          <emma:interpretation id="{4AEAC2FF-243C-4355-ACB0-740982595F4C}" emma:medium="tactile" emma:mode="ink">
            <msink:context xmlns:msink="http://schemas.microsoft.com/ink/2010/main" type="paragraph" rotatedBoundingBox="21392,14291 23799,12639 24666,13902 22259,15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160C83-F35C-496B-9835-DCAD8D5E703B}" emma:medium="tactile" emma:mode="ink">
              <msink:context xmlns:msink="http://schemas.microsoft.com/ink/2010/main" type="inkBullet" rotatedBoundingBox="22095,15316 22471,15058 22635,15297 22259,15554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-967 2257 92 0,'-7'-5'120'0,"7"5"-4"0,0 0-11 0,0 0 0 16,-16-3-7-16,16 3-11 0,0 0-5 0,-15 0-3 0,15 0-1 15,0 0 1-15,0 0-14 0,0 0-1 16,-16 3 4-16,16-3 0 0,0 0-6 0,0 0-1 16,0 0 1-16,0 0-3 0,0 0 0 0,-11-1 2 0,11 1 0 15,0 0-3-15,0 0-2 0,0 0-1 0,0 0-2 16,0 0-1-16,0 0-2 0,0 0-4 16,0 0-2-16,0 0-6 0,0 0-5 0,0 0-7 0,0 0 3 15,23-16-2-15,-12 11-1 0,9-1-6 0,-1 2-2 16,0 2 1-16,4-3-1 0,4 4-7 15,0 1-2-15,-4 1 3 0,4-4-1 0,16 6-3 16,-9-2-6-16,5 3 1 0,-12-2-12 0,-4 2-19 0,4-2-24 16,-8 2-20-16,4-1-32 0,0-1-24 0,-7-2-17 15,-1-2-37-15,-7 2-108 0,-8 0-313 0,23-2 139 16</inkml:trace>
      </inkml:traceGroup>
      <inkml:traceGroup>
        <inkml:annotationXML>
          <emma:emma xmlns:emma="http://www.w3.org/2003/04/emma" version="1.0">
            <emma:interpretation id="{931ABCEB-351D-4B05-A34E-C662175EEE0D}" emma:medium="tactile" emma:mode="ink">
              <msink:context xmlns:msink="http://schemas.microsoft.com/ink/2010/main" type="line" rotatedBoundingBox="21867,13965 23799,12639 24449,13586 22517,14912">
                <msink:destinationLink direction="with" ref="{72C49BEB-0EF4-44FE-B235-F20ECC12086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EC097F5-B2B2-49A5-BE2B-E8FC33E6C941}" emma:medium="tactile" emma:mode="ink">
                <msink:context xmlns:msink="http://schemas.microsoft.com/ink/2010/main" type="inkWord" rotatedBoundingBox="21867,13965 22341,13640 22766,14257 22291,14583"/>
              </emma:interpretation>
            </emma:emma>
          </inkml:annotationXML>
          <inkml:trace contextRef="#ctx0" brushRef="#br0" timeOffset="-2263.6703">-790 584 139 0,'0'0'133'0,"4"-10"-6"0,-4 10-8 0,0 0-11 0,0 0-12 16,0 0-13-16,0 0-8 0,0 0 2 0,0 0-8 15,0 0-9-15,0 0 16 0,0 0 0 0,0 0-1 16,0 0-2-16,0 0-4 0,0 0-10 0,0 0 3 16,-15 38-3-16,7-27 1 0,0 5-7 0,1 0-7 15,-1 4-5-15,-7-2-2 0,-1 13 0 0,-3-3 4 16,0 0-1-16,-1-9-4 0,1 9-6 0,-4-1 0 16,0-1-3-16,0-1-7 0,8-6 2 0,-1 3 0 15,1-4-2-15,-1-2-4 0,5 2-4 0,-1-4-2 16,1-2 0-16,3-4-5 0,0 1 1 0,4-3 3 15,4-6-5-15,-11 12-4 0,11-12 2 0,0 7 1 16,0-7 3-16,0 0-4 0,0 0-4 0,0 0-3 16,-4 7 5-16,4-7 0 0,0 0-1 0,0 0-3 15,0 0 1-15,0 0-1 0,0 0 4 0,0 0-5 16,0 0 3-16,0 0-2 0,0 0 0 0,0 0 2 16,0 0-3-16,0 0-3 0,0 0 4 0,0 0-3 15,0 0 4-15,0 0-3 0,0 0 4 0,0 0-6 16,0 0 3-16,0 0-2 0,0 0 2 0,0 0 1 15,0 0-1-15,0 0 5 0,0 0-5 0,0 0 1 16,0 0 1-16,0 0-2 0,0 0-2 0,0 0 6 16,0 0-1-16,0 0-1 0,0 0 1 0,0 0-1 15,0 0 2-15,0 0 2 0,0 0-3 0,0 0-1 16,0 0 6-16,0 0-4 0,0 0 0 0,0 0 0 16,0 0-2-16,-8-27 1 0,8 27 2 0,0 0-2 15,0 0-1-15,0 0 2 0,0 0-3 0,0 0 1 0,-7-7 0 16,7 7 2-16,0 0-1 0,0 0 3 0,0 0-2 15,0 0-1-15,0 0 2 0,0 0-2 0,0 0 3 16,0 0-3-16,0 0 5 0,0 0-4 16,0 0 5-16,0 0-1 0,0 0-5 0,0 0 5 0,0 0 1 15,0 0-1-15,0 0 4 0,0 0 0 0,0 0 2 16,0 0 5-16,0 0-4 0,0 0-3 0,0 0 5 16,0 0-7-16,0 0 1 0,0 0-2 0,0 0 4 15,0 0-5-15,0 0 2 0,0 0-3 0,23 26 2 16,-12-6 1-16,1-1 0 0,3 2-5 0,-3 10 3 15,3-10 2-15,8 9-2 0,-7 1-2 0,7 0 0 16,4-3-4-16,-8 2-13 0,0-1-36 0,4-2-42 16,-3-8-43-16,7 6-60 0,-4 0-139 0,-8-5-363 15,12 4 161-15</inkml:trace>
        </inkml:traceGroup>
        <inkml:traceGroup>
          <inkml:annotationXML>
            <emma:emma xmlns:emma="http://www.w3.org/2003/04/emma" version="1.0">
              <emma:interpretation id="{DC5E4E54-73E2-42A0-A5DD-147CDFE7AD6B}" emma:medium="tactile" emma:mode="ink">
                <msink:context xmlns:msink="http://schemas.microsoft.com/ink/2010/main" type="inkWord" rotatedBoundingBox="23007,13298 23853,12717 24449,13586 23603,14166"/>
              </emma:interpretation>
              <emma:one-of disjunction-type="recognition" id="oneOf1">
                <emma:interpretation id="interp1" emma:lang="" emma:confidence="0">
                  <emma:literal>UB</emma:literal>
                </emma:interpretation>
                <emma:interpretation id="interp2" emma:lang="" emma:confidence="0">
                  <emma:literal>WB</emma:literal>
                </emma:interpretation>
                <emma:interpretation id="interp3" emma:lang="" emma:confidence="0">
                  <emma:literal>OB</emma:literal>
                </emma:interpretation>
                <emma:interpretation id="interp4" emma:lang="" emma:confidence="0">
                  <emma:literal>UBI</emma:literal>
                </emma:interpretation>
                <emma:interpretation id="interp5" emma:lang="" emma:confidence="0">
                  <emma:literal>uB</emma:literal>
                </emma:interpretation>
              </emma:one-of>
            </emma:emma>
          </inkml:annotationXML>
          <inkml:trace contextRef="#ctx0" brushRef="#br0" timeOffset="2420.0763">550 190 120 0,'0'0'138'0,"0"0"-7"0,0-12-9 0,0 12 3 0,0 0-10 16,0 0-7-16,0 0-2 0,0 0-4 16,0 0 0-16,-8 43-5 0,8-26-11 0,0 3-7 15,-4-1-6-15,4 3-5 0,0 1-4 0,-4 0-9 16,4-2 6-16,4 1-3 0,0 0-7 0,0-2-5 0,0 2-2 16,0-2-1-16,7-4-9 0,-7 2 1 15,11-2-4-15,-7-7 2 0,0 0 3 0,0-5 0 16,3 0 5-16,-3 1-1 0,7-5-2 0,-15 0-2 0,27-7-2 15,-8-1-2-15,-7 1-6 0,3-3 0 0,1-6 1 16,-1 2 8-16,-3-5 0 0,-1 2 1 0,-3-2-2 16,-8-1-4-16,8 1-2 0,-5-2-7 0,-6 1-3 15,3 0 0-15,-8 0-1 0,4 1 0 0,0 2-4 16,0 0-2-16,1 4-10 0,-1 1-18 0,0 5-24 16,4 7-28-16,-8-12-26 0,4 6-27 0,4 6-27 15,0 0-26-15,-4-11-183 0,4 11-388 0,0 0 173 16</inkml:trace>
          <inkml:trace contextRef="#ctx0" brushRef="#br0" timeOffset="3107.8138">908 176 139 0,'0'0'165'0,"0"0"-13"0,0 0-6 0,0 0-16 0,-12-13-10 15,12 13-10-15,0 0-8 0,0 0-7 0,0 0-5 16,-11 29-11-16,7-16-2 0,0 0-10 0,0 6 0 16,0 1-3-16,4 1 2 0,-4 3-4 0,1 1-4 15,-1 8-5-15,-4-1-4 0,8-8-5 0,-8-1-2 16,8 11-8-16,-3-11-1 0,-1-6-5 0,4 1 3 16,-8-7-5-16,8 2-3 0,-4 0-5 0,4 0-1 15,0-13 0-15,-4 17-3 0,4-17-2 0,0 8 2 16,0-8-5-16,0 0-3 0,-4 9 1 0,4-9 0 15,0 0-3-15,0 0 2 0,0 0-6 0,0 0-5 16,4-34-1-16,-4 34-8 0,0-23 4 0,0 3-6 0,4-1-5 16,-4 0-2-16,0-2-3 0,0-1 3 15,0 1-2-15,0 2 9 0,4-1-2 0,0-2 4 16,4 2 0-16,-5 6-3 0,5-4 7 0,0 1-5 0,-4 3 3 16,3 3 4-16,1-2-4 0,0 4 7 15,3 0-4-15,1-3 2 0,-8 1 4 0,3 3 7 16,5 3 1-16,-1-3 1 0,5 4-2 0,-1-2-1 0,1 4 3 15,-5 1 3-15,1 2-7 0,-1 2-2 0,5 1 0 16,-5 4 2-16,1-1 1 0,-1 2 0 0,-3 3 0 16,0 0 0-16,3 7-7 0,-7-6 6 0,0 7-3 15,0-6 3-15,0 6 0 0,-4-7-2 0,0 3 7 16,-4-2-1-16,0-3 3 0,0 2-1 0,0 1 1 16,-3-2 2-16,3 0 0 0,0-2-3 0,4-8-2 15,-12 10 2-15,8-5-4 0,4-5 4 0,0 0-3 16,0 0-1-16,-7 8-2 0,7-8-2 0,0 0 3 15,0 0 3-15,0 0-8 0,0 0 2 0,23 7-1 16,-23-7-2-16,11 6 5 0,-3-1 3 0,4 4-2 16,-5 1 1-16,1 0-9 0,0 2 7 0,3 3-1 15,-7-2 4-15,4 2-5 0,0 4-2 0,-1-6 4 0,-3 5-5 16,0-4 6-16,-4 5-2 0,-8 0 4 0,4-6 6 16,-7 6-8-16,3-3 8 0,-3-6 2 0,-5 2 0 15,-3 1 0-15,4 0-2 0,-1-7 0 0,-7-2-4 16,-4 0 1-16,8-4 1 0,-4 2-1 0,-4-4 0 15,8-6-10-15,-1 2-10 0,5-7-22 0,-4 1-10 16,3 1-30-16,5-4-16 0,3 6-12 0,-3-7-19 16,3 7-20-16,4 1-134 0,-4-1-297 0,1 3 131 15</inkml:trace>
          <inkml:trace contextRef="#ctx0" brushRef="#br0" timeOffset="1934.1859">319 77 24 0,'0'0'148'15,"0"0"-8"-15,4-10-9 0,-4 10-3 0,0 0-8 16,7-9-3-16,-7 9-6 0,0 0-2 0,8-9-2 16,-8 9-4-16,0 0 2 0,4-11-4 0,-4 11 1 15,0 0 1-15,0 0-7 0,0-14-8 0,0 14-4 16,0 0-8-16,-12-11 0 0,12 11-3 0,-11-6-3 0,-1 1-9 16,1 4-3-16,11 1-5 0,-27-1-7 15,11 3-1-15,-3 4-7 0,4-3-6 0,-4 7-1 16,-1 2-5-16,1 0-2 0,-8 1-1 0,8 2-4 15,3 2 1-15,-3 1-5 0,4 0-1 0,-1 3-2 16,1-1 0-16,4-4 0 0,3 4-5 0,0-3 0 0,0 0-4 16,12-5 2-16,-4 1-4 0,4-1 2 15,4 0-1-15,0-1 0 0,3-2 0 0,8 2 3 0,1 0-2 16,3-2 0-16,-4-1 1 0,8 1-4 16,-4 0-1-16,-4-4 3 0,4 3 1 0,4 3 0 15,-8-3-6-15,5 1 3 0,-1 1-2 0,-4 0 1 0,4 5 0 16,-8-3 0-16,1 3 0 0,-5 1-2 0,5 0 2 15,-12-7 0-15,7 5-1 0,-7-2 0 0,-4-1 3 16,4 1-1-16,-4 0 3 0,0-12-5 0,-8 20 7 16,4-8 0-16,-7 2 3 0,3-6-4 0,0 2 4 15,-3-3-5-15,-1-1 3 0,-7 0 0 0,0-1 0 16,-1-2-3-16,-3-3 0 0,4 1-6 0,-4-2-5 16,4-6-16-16,0-1-24 0,-5-1-20 0,9-4-28 15,0 1-15-15,3 2-17 0,4-1-16 0,1 2-8 16,-1-2-23-16,4 1-141 0,0-1-341 0,0 3 151 0</inkml:trace>
        </inkml:traceGroup>
      </inkml:traceGroup>
    </inkml:traceGroup>
    <inkml:traceGroup>
      <inkml:annotationXML>
        <emma:emma xmlns:emma="http://www.w3.org/2003/04/emma" version="1.0">
          <emma:interpretation id="{415E1201-2F00-4744-898F-FC2FF81BD7FC}" emma:medium="tactile" emma:mode="ink">
            <msink:context xmlns:msink="http://schemas.microsoft.com/ink/2010/main" type="paragraph" rotatedBoundingBox="23939,15452 25054,15590 24993,16085 23878,159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70BDF3-D801-4C22-8777-6CFEDAC544D4}" emma:medium="tactile" emma:mode="ink">
              <msink:context xmlns:msink="http://schemas.microsoft.com/ink/2010/main" type="line" rotatedBoundingBox="23939,15452 25054,15590 24993,16085 23878,15947"/>
            </emma:interpretation>
          </emma:emma>
        </inkml:annotationXML>
        <inkml:traceGroup>
          <inkml:annotationXML>
            <emma:emma xmlns:emma="http://www.w3.org/2003/04/emma" version="1.0">
              <emma:interpretation id="{680D120B-C324-40AB-8D02-9204496B8868}" emma:medium="tactile" emma:mode="ink">
                <msink:context xmlns:msink="http://schemas.microsoft.com/ink/2010/main" type="inkWord" rotatedBoundingBox="23939,15452 25054,15590 24993,16085 23878,15947"/>
              </emma:interpretation>
              <emma:one-of disjunction-type="recognition" id="oneOf2">
                <emma:interpretation id="interp6" emma:lang="" emma:confidence="0">
                  <emma:literal>SUB</emma:literal>
                </emma:interpretation>
                <emma:interpretation id="interp7" emma:lang="" emma:confidence="0">
                  <emma:literal>sub</emma:literal>
                </emma:interpretation>
                <emma:interpretation id="interp8" emma:lang="" emma:confidence="0">
                  <emma:literal>su13</emma:literal>
                </emma:interpretation>
                <emma:interpretation id="interp9" emma:lang="" emma:confidence="0">
                  <emma:literal>sup</emma:literal>
                </emma:interpretation>
                <emma:interpretation id="interp10" emma:lang="" emma:confidence="0">
                  <emma:literal>Sup</emma:literal>
                </emma:interpretation>
              </emma:one-of>
            </emma:emma>
          </inkml:annotationXML>
          <inkml:trace contextRef="#ctx0" brushRef="#br0" timeOffset="4096.2896">1120 2453 49 0,'-20'-11'143'0,"16"7"-10"0,-7-3-1 16,-1 1-7-16,1 1-7 0,-1 2-4 0,-11 0-4 15,12 1-6-15,-13 2-9 0,5-2 1 0,4 2-7 16,-4 2-4-16,-1 2-6 0,9-1-8 0,-5 3-7 16,-3 1-8-16,8 1-2 0,-1 0-6 0,1-1 0 15,3 2-6-15,0 1-9 0,8-1-3 0,0-9-4 16,-11 19 1-16,11-12-5 0,0-7 2 0,7 18-3 16,-7-9-2-16,8-1-7 0,4 8 2 0,-9-6-3 15,13 5-5-15,-5-1 9 0,5 4-7 0,-1-5 2 16,4 5-1-16,-3-1-5 0,11 6 4 0,-12-6-2 0,12 6-1 15,-12-6-3-15,5 2 3 0,3-1-7 16,-4 1 5-16,-4-5 1 0,1 4-2 0,-8 0 2 16,3-8 2-16,-7-3 0 0,-4 2 9 0,0-9 4 0,0 12-4 15,0-12 12-15,-4 14-3 0,4-14 3 0,-11 10 1 16,-1-9-9-16,-3-1 3 0,15 0-3 0,-39-1-1 16,12 0 2-16,-11-3-7 0,15-1 3 0,-4 2-3 15,0-2 1-15,0-2-2 0,4 1-3 0,0-4-6 16,3 6-7-16,5 0-8 0,7-1-11 0,-3-2-20 15,3 0-23-15,0 2-12 0,8 5-23 0,-11-8-22 16,11 8-18-16,0 0-14 0,0-15-142 0,0 15-322 16,0 0 142-16</inkml:trace>
          <inkml:trace contextRef="#ctx0" brushRef="#br0" timeOffset="4530.6817">1285 2509 20 0,'0'0'169'0,"0"0"-15"15,0 0-16-15,0 0-11 0,0 0-2 0,0 0-4 16,-23 20-6-16,15-12-2 0,4 5-12 0,1-1-15 16,-1 8 5-16,0 0-13 0,0 2 4 0,4 0-8 15,-4 0-7-15,0-2-4 0,8 0-8 0,0 5-6 0,0-4-4 16,0-1-2-16,3-6-2 0,1-1 1 16,4 2-6-16,-5-4 1 0,9 2-3 0,-5-8-1 15,5 0 3-15,-1-2-1 0,-3-5 1 0,3-2 1 0,0 0-3 16,1-7-1-16,3 3-2 0,-7-2-2 0,3-3-3 15,0-3 6-15,-3 2 5 0,-1-4 0 16,-7 1 3-16,4-1-6 0,-4 0-7 0,0 1 4 0,-8-1-9 16,4 0-3-16,0-6 0 0,-4 3 0 0,0 5-7 15,-4 5-2-15,8 0-8 0,-7 2-15 0,7 9-26 16,-8-13-31-16,8 13-38 0,-4-5-29 0,4 5-37 16,0 0-40-16,0 0-123 0,-7-8-366 0,7 8 162 15</inkml:trace>
          <inkml:trace contextRef="#ctx0" brushRef="#br0" timeOffset="5286.4482">1620 2581 16 0,'0'0'119'0,"15"-10"-11"16,-11 5 0-16,4-2 7 0,0 2-18 0,-1-1-1 15,-7 6-1-15,19-8-14 0,-15 5 1 0,8-1 0 16,-12 4-2-16,15-10-5 0,-7 8-5 0,-8 2-7 16,15-1-7-16,-15 1-1 0,20 0-4 0,-20 0-8 15,15 7-4-15,-7-3-3 0,-1-1-4 0,-7-3-3 16,12 10-5-16,-4 0 4 0,-1-1-6 0,1-2 4 16,-4-1 3-16,-4-6-5 0,8 19 2 0,-8-11 0 15,0-8-4-15,0 21 5 0,0-12 0 0,-4 3 3 16,-4-3 2-16,0 1-4 0,4-2 7 0,-3 1-8 15,7-9 2-15,-12 11-3 0,8-4-7 0,-3 2 0 16,7-9-4-16,0 0 0 0,-8 6 0 0,8-6-5 16,0 0-1-16,-8 9 0 0,8-9-4 0,0 0 1 15,0 0 0-15,0 0-1 0,20 6 1 0,-20-6 0 16,15 9-4-16,-4-4 0 0,-3-2 4 0,-8-3-3 16,16 9 3-16,-5 0-3 0,-3 1 3 0,3 0 0 0,-3 1-3 15,0 1 3-15,-4 1 3 0,-1-1 4 0,-3 0 10 16,0 6 3-16,-3-1 4 0,-5-5 9 0,-4 3 6 15,1 1 0-15,-1-3-3 0,-3-1-4 0,-8-2 0 16,4 0-6-16,-5-3 5 0,1 2-7 0,-4-6-5 16,0-1-1-16,1-2-4 0,-1 0 3 0,-4-4-5 15,4 3-1-15,4-6-7 0,-4-1-11 0,-4-12-20 16,16 8-17-16,-1 0-9 0,1-2-23 0,7 6-30 16,-3 1-22-16,7-3-31 0,-4-1-52 0,4-1-151 15,4 12-385-15,-4-12 171 0</inkml:trace>
          <inkml:trace contextRef="#ctx0" brushRef="#br0" timeOffset="4859.7159">1639 2535 112 0,'0'0'160'0,"0"0"-12"0,0 0-16 16,0 0-11-16,0 0-12 0,0 0-11 0,0 0-6 15,0 0-16-15,0 0 12 0,0 0-7 16,0 0-12-16,-4 34 4 0,0-24 1 0,4 5 3 0,-3 6-5 16,-5-1-2-16,0 0 1 0,4 3-1 0,-3 1-2 15,-1 0-1-15,4 0-8 0,-7-2-1 0,-1 8-2 16,4-8-11-16,1-11-1 0,-1 12-11 0,0-4 3 16,8-1-3-16,-4-4-3 0,1-1-4 0,3-2-2 15,0-11-6-15,-4 14 1 0,4-14-1 0,-4 13-13 16,4-13-14-16,0 0-23 0,0 0-14 0,0 0-19 15,0 0-12-15,0 0-8 0,0 0-2 0,0 0-2 16,0 0-7-16,8-47-4 0,-1 32-3 0,-7-3 10 16,4-1-3-16,-4-5-32 0,0 0-93 0,8 3-240 15,-8-13 106-15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3:13.010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17BD10B-BE5F-4AE3-8769-0425DCC78784}" emma:medium="tactile" emma:mode="ink">
          <msink:context xmlns:msink="http://schemas.microsoft.com/ink/2010/main" type="inkDrawing" rotatedBoundingBox="30706,10398 31989,9761 32336,10459 31053,11097" semanticType="callout" shapeName="Other">
            <msink:sourceLink direction="to" ref="{E731028C-B9E8-4D05-9A96-3742989030AF}"/>
            <msink:sourceLink direction="from" ref="{E731028C-B9E8-4D05-9A96-3742989030AF}"/>
          </msink:context>
        </emma:interpretation>
      </emma:emma>
    </inkml:annotationXML>
    <inkml:trace contextRef="#ctx0" brushRef="#br0">26 396 135 0,'-8'-6'130'0,"8"6"-11"0,0 0-5 0,-4-7-4 0,4 7 1 16,0 0-3-16,-4-10-6 0,4 10 4 0,0 0-4 16,0 0-5-16,-3-14-1 0,3 14 1 0,0 0-3 15,0 0-3-15,-4-12-4 0,4 12-2 0,0 0-5 16,0 0-1-16,-4-13-6 0,4 13-4 0,0 0-2 16,0-10-9-16,0 10-1 0,0 0-6 0,0 0-10 15,0 0-1-15,0 0-2 0,0 0-6 0,0 0-4 16,0 0-1-16,0 0-4 0,0 0-2 0,0 0-4 15,31 19 3-15,-20-3-4 0,1 4 1 0,3 10 1 16,1 1-3-16,3 1-3 0,-4 8 1 0,1-3-3 16,3-1 4-16,-4 0-3 0,4 2-7 0,-7-1 8 15,7-1-1-15,-3-2-4 0,-5-1 4 0,5-2-5 0,-5 2 2 16,1-10-2-16,-5-1-4 0,1-5 1 0,0 2 0 16,0-1 1-16,3-8 0 0,-7 3 0 15,7-5 1-15,-7-4 5 0,4 1-3 0,0-2 4 0,-8-3-2 16,27-3 2-16,-8-7-4 0,4-5 4 0,8-2-7 15,0-13 4-15,15-14-4 0,-4-5-1 0,4-1 4 16,0-12-3-16,-3 4-1 0,7-4-1 0,8-5-1 16,-1-4 3-16,1 11-2 0,0 1 3 0,3 6 7 15,-3 1 3-15,0 6 5 0,-4 0 5 0,-27 18-6 16,3 7 0-16,-30 21 0 0,43-36-5 0,-43 36 2 0,34-26 0 16,-34 26-3-16,27-23-4 0,-27 23 5 15,0 0-3-15,0 0-7 0,0 0 6 0,31-26-2 16,-31 26 1-16,0 0-3 0,0 0 4 0,0 0-11 0,0 0-3 15,0 0-1-15,0 0-4 0,0 0-7 0,0 0-2 16,0 0-15-16,0 0-21 0,0 0-12 16,0 0-16-16,0 0-22 0,0 0-17 0,0 0-27 0,0 0-15 15,0 0-20-15,0 0-183 0,-46 133-397 0,46-133 175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3:14.100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92B57DE-99A1-4874-81E1-4C3022B8AC7F}" emma:medium="tactile" emma:mode="ink">
          <msink:context xmlns:msink="http://schemas.microsoft.com/ink/2010/main" type="writingRegion" rotatedBoundingBox="31041,13484 32184,13484 32184,14088 31041,14088"/>
        </emma:interpretation>
      </emma:emma>
    </inkml:annotationXML>
    <inkml:traceGroup>
      <inkml:annotationXML>
        <emma:emma xmlns:emma="http://www.w3.org/2003/04/emma" version="1.0">
          <emma:interpretation id="{88D48CC5-B0B5-4D8D-94F1-C5924166F79D}" emma:medium="tactile" emma:mode="ink">
            <msink:context xmlns:msink="http://schemas.microsoft.com/ink/2010/main" type="paragraph" rotatedBoundingBox="31041,13484 32184,13484 32184,14088 31041,14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30D270-FF29-4F37-A29C-DC4B24846B46}" emma:medium="tactile" emma:mode="ink">
              <msink:context xmlns:msink="http://schemas.microsoft.com/ink/2010/main" type="line" rotatedBoundingBox="31041,13484 32184,13484 32184,14088 31041,14088"/>
            </emma:interpretation>
          </emma:emma>
        </inkml:annotationXML>
        <inkml:traceGroup>
          <inkml:annotationXML>
            <emma:emma xmlns:emma="http://www.w3.org/2003/04/emma" version="1.0">
              <emma:interpretation id="{E731028C-B9E8-4D05-9A96-3742989030AF}" emma:medium="tactile" emma:mode="ink">
                <msink:context xmlns:msink="http://schemas.microsoft.com/ink/2010/main" type="inkWord" rotatedBoundingBox="31041,13484 32184,13484 32184,14088 31041,14088">
                  <msink:destinationLink direction="to" ref="{317BD10B-BE5F-4AE3-8769-0425DCC78784}"/>
                  <msink:destinationLink direction="from" ref="{317BD10B-BE5F-4AE3-8769-0425DCC78784}"/>
                </msink:context>
              </emma:interpretation>
              <emma:one-of disjunction-type="recognition" id="oneOf0">
                <emma:interpretation id="interp0" emma:lang="" emma:confidence="0">
                  <emma:literal>w</emma:literal>
                </emma:interpretation>
                <emma:interpretation id="interp1" emma:lang="" emma:confidence="0">
                  <emma:literal>W</emma:literal>
                </emma:interpretation>
                <emma:interpretation id="interp2" emma:lang="" emma:confidence="0">
                  <emma:literal>u</emma:literal>
                </emma:interpretation>
                <emma:interpretation id="interp3" emma:lang="" emma:confidence="0">
                  <emma:literal>U</emma:literal>
                </emma:interpretation>
                <emma:interpretation id="interp4" emma:lang="" emma:confidence="0">
                  <emma:literal>v</emma:literal>
                </emma:interpretation>
              </emma:one-of>
            </emma:emma>
          </inkml:annotationXML>
          <inkml:trace contextRef="#ctx0" brushRef="#br0">42 191 175 0,'-8'-13'168'0,"0"7"-9"0,8 6-3 16,-4-16-10-16,0 10-2 0,4 6 2 0,-7-15-2 15,7 15-7-15,-4-12-11 0,4 12-3 0,-4-9-7 0,4 9-9 16,0 0-12-16,0 0-7 0,-4-9-9 15,4 9-10-15,0 0-3 0,0 0-9 0,0 0 1 0,0 0 1 16,4 45-6-16,-4-23 6 0,8 9-7 0,-4 6 9 16,3-2-6-16,-3 3-3 0,0 2-4 15,4-2-1-15,-1-2-7 0,9-2-2 0,-5-2-5 0,1-10 6 16,-1-2-5-16,5-1-3 0,-1 0 6 0,4-6-6 16,1-1 2-16,7-7 0 0,3-7-3 0,5-6 3 15,27-9-5-15,-20-4-5 0,20-18-5 0,-5-6 1 16,1 0-1-16,-4-7 0 0,-4 0-3 0,0-1 15 15,8 0 1-15,-12 4 6 0,4 6-9 0,-19 19 6 16,0 3-8-16,-12 5 1 0,4 4-4 0,-8 0-3 16,1 1 4-16,-5 5-8 0,-3 3-4 0,4-1 0 15,-12 4 0-15,15-7 1 0,-7 4-6 0,-8 3 2 16,15-2-5-16,-15 2 2 0,15-2-3 0,-7 0 2 0,-8 2-4 16,19 2 2-16,-19-2-1 0,16 2-2 15,-1 0 2-15,-15-2-7 0,16 3-9 0,-16-3-8 0,0 0-9 16,3 7-10-16,-3-7-13 0,0 13-12 0,0-13-27 15,-23 23-27-15,-4 0-36 0,8-10-39 0,0 0-28 16,-20 3-238-16,9 6-499 0,3-1 221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46:29.929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2F84BC2-708A-4F9E-B734-707C8AD8C9FA}" emma:medium="tactile" emma:mode="ink">
          <msink:context xmlns:msink="http://schemas.microsoft.com/ink/2010/main" type="inkDrawing" rotatedBoundingBox="30628,15859 32848,15233 33082,16065 30862,16691" semanticType="callout" shapeName="Other"/>
        </emma:interpretation>
      </emma:emma>
    </inkml:annotationXML>
    <inkml:trace contextRef="#ctx0" brushRef="#br0">5 350 17 0,'-3'-11'155'16,"-1"0"-12"-16,4 0-8 0,0 11-15 0,4-18-2 16,-4 18-15-16,0-14-7 0,0 14-9 0,10-5-5 15,-10 5-9-15,14 3-11 0,0 9-4 0,4 5-7 16,-1 11-4-16,1 5 0 0,6 21-8 0,0 0-3 15,-3 6 1-15,-3 4-7 0,-4-2 4 0,-7-3-5 16,0-20-1-16,7 22-2 0,0-8-2 0,-11-18-1 16,8 0-2-16,-5-7-2 0,8-9-2 0,-3 0 14 15,3-1 5-15,0-4-6 0,7-4 6 0,14-3 9 16,3-7-7-16,25-14-3 0,0-7-5 0,6-5-2 0,8-11 2 16,10 0-6-16,4-8-7 0,14-11 3 0,-1-3-1 15,4 1 1-15,1-3-4 0,2 1-10 0,-3 2 6 16,-3 2-1-16,-4-1-3 0,-3 2-2 0,-8 2 0 15,-13 4-6-15,-4-5 7 0,-6 10-5 0,-15 2 3 16,-17 20-1-16,-4-3-3 0,-10-1 3 0,-7 15 3 16,0-2-7-16,-3 6 2 0,-8 1-2 0,4 3 6 15,-7 3-1-15,4-10-1 0,-4 10-9 0,0 0-6 16,0 0-8-16,0 0-4 0,0 0-11 0,-39 24-23 16,22-12-24-16,-1-2-11 0,4 6-30 0,-3-3-21 15,0 4-145-15,-4-2-310 0,-4 7 138 0</inkml:trace>
  </inkml:traceGroup>
</inkml:ink>
</file>

<file path=ppt/ink/ink16.xml><?xml version="1.0" encoding="utf-8"?>
<inkml:ink xmlns:inkml="http://www.w3.org/2003/InkML">
  <inkml:definitions/>
</inkml:ink>
</file>

<file path=ppt/ink/ink17.xml><?xml version="1.0" encoding="utf-8"?>
<inkml:ink xmlns:inkml="http://www.w3.org/2003/InkML">
  <inkml:definitions/>
</inkml:ink>
</file>

<file path=ppt/ink/ink18.xml><?xml version="1.0" encoding="utf-8"?>
<inkml:ink xmlns:inkml="http://www.w3.org/2003/InkML">
  <inkml:definitions/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6T09:59:11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15097 7289 87 0,'0'0'101'0,"0"0"-1"0,0 0-11 15,0 0-6-15,0 0-16 0,0 0 7 0,0 0-12 16,0 0-12-16,0 0-6 0,0 0 3 0,0 0-5 16,0 0-13-16,0 0 3 0,0 0-6 0,0 0 2 15,0 0 1-15,0 0-12 0,0 0 3 0,0 0-8 16,0 0 2-16,0 0-2 0,0 0-3 0,0 0-5 15,0 0 4-15,0 0-2 0,0 0 4 0,0 0 2 16,0 0-7-16,0 0 2 0,0 0-8 0,0 0 1 0,0 0 14 16,0 0-6-16,0 0-2 0,0 0-3 0,0 0 1 15,0 0 1-15,0 0 9 0,0 0 6 0,0 0 8 16,0 0 9-16,0 0 4 0,0 0-8 0,0 0 6 16,0 0-6-16,0 0-1 0,0 0-10 0,0 0 4 15,0 0-6-15,0 0 2 0,0 0-9 0,0 0-8 16,0 0-15-16,0 0-16 0,0 0-19 0,0 0-11 15,0 0-20-15,0 0-6 0,0 0-14 0,0 0-98 16,0 0-209-16,0 0 93 0</inkml:trace>
  <inkml:trace contextRef="#ctx0" brushRef="#br0" timeOffset="1109.3341">15158 7307 29 0,'0'0'60'0,"0"0"-9"0,0 0 3 16,0 0-6-16,0 0-4 0,0 0-4 0,0 0 1 16,0 0-8-16,0 0-6 0,0 0 2 0,0 0-1 15,0 0 0-15,0 0-6 0,0 0-2 0,0 0 8 16,0 0-10-16,0 0-2 0,0 0-1 0,0 0-6 15,0 0-4-15,0 0-1 0,0 0 3 0,0 0 6 16,0 0-7-16,0 0 0 0,0 0 0 0,0 0-6 16,0 0 5-16,0 0 4 0,0 0-5 0,0 0-2 15,0 0 11-15,0 0 1 0,0 0 4 0,0 0-4 0,0 0-3 16,0 0 13-16,0 0 2 0,0 0-5 0,0 0-5 16,0 0 7-16,0 0-5 0,0 0 6 15,0 0-7-15,0 0 4 0,0 0 0 0,0 0-7 0,0 0 4 16,0 0-14-16,0 0 6 0,0 0 0 0,0 0 2 15,0 0 1-15,0 0-3 0,0 0 2 0,0 0-3 16,0 0 0-16,0 0-5 0,0 0 3 0,0 0-2 16,0 0-3-16,0 0 17 0,0 0-14 0,0 0-5 15,0 0-1-15,0 0 1 0,0 0 2 0,0 0 5 16,0 0-7-16,0 0-1 0,0 0 0 0,0 0 0 16,0 0 3-16,0 0-1 0,0 0 2 0,0 0-1 15,0 0-6-15,0 0 6 0,0 0-3 0,0 0 5 0,0 0-10 16,0 0 12-16,0 0-6 0,0 0 3 0,0 0-3 15,0 0 0-15,0 0-4 0,0 0 2 0,0 0 3 16,0 0 12-16,0 0-16 0,0 0 8 0,0 0-8 16,0 0 5-16,0 0 2 0,0 0-2 0,0 0-1 15,0 0-6-15,0 0 6 0,0 0 4 0,0 0-2 16,0 0 12-16,0 0-11 0,0 0 5 0,0 0-3 16,0 0 9-16,0 0-11 0,0 0 5 0,0 0-2 15,0 0-2-15,0 0 0 0,0 0 0 0,0 0-4 16,0 0-5-16,0 0 6 0,0 0-1 0,0 0 5 15,0 0 0-15,0 0-9 0,0 0 1 0,0 0-8 0,0 0 8 16,0 0-8-16,0 0 5 0,0 0-1 0,0 0 2 16,0 0-7-16,0 0 3 0,0 0-11 0,0 0 8 15,0 0 3-15,0 0-2 0,0 0-1 0,0 0-6 16,0 0-1-16,0 0 5 0,0 0-3 0,0 0-5 16,0 0 0-16,0 0-4 0,0 0-12 0,0 0 4 15,0 0-3-15,0 0 3 0,0 0-4 0,0 0 2 16,0 0-13-16,0 0-6 0,0 0-8 0,0 0-48 15,0 0-119-15,0 0 52 0</inkml:trace>
  <inkml:trace contextRef="#ctx0" brushRef="#br0" timeOffset="3010.9264">15158 7307 25 0,'0'0'64'0,"0"0"-15"0,0 0 1 0,0 0-2 15,0 0-1-15,0 0-4 0,0 0 2 0,0 0-4 16,0 0 0-16,0 0-3 0,0 0 0 0,0 0-2 16,0 0 1-16,0 0 1 0,0 0-3 0,0 0 3 15,0 0-3-15,0 0-1 0,0 0-1 0,0 0-4 16,0 0 6-16,0 0-2 0,0 0-5 0,0 0-3 15,0 0 4-15,0 0 0 0,0 0 2 0,0 0-8 16,0 0 12-16,0 0-8 0,0 0-1 0,0 0 0 16,0 0-2-16,0 0-2 0,0 0-3 0,0 0 0 0,0 0 9 15,0 0-10-15,0 0 4 0,0 0 0 0,0 0-1 16,0 0 6-16,0 0-3 0,0 0-5 0,0 0 0 16,0 0 1-16,0 0 2 0,0 0-10 0,0 0 10 15,0 0-2-15,0 0-1 0,0 0-7 0,0 0 4 16,0 0 1-16,0 0-1 0,0 0-5 0,0 0-1 15,0 0 1-15,0 0 3 0,0 0-7 0,0 0 0 16,0 0 2-16,0 0-4 0,0 0-2 0,0 0 2 16,0 0-1-16,0 0-4 0,0 0-1 0,0 0 5 0,0 0-4 15,0 0-4-15,0 0 12 0,0 0-15 16,0 0 4-16,0 0 2 0,0 0 2 0,0 0-2 16,0 0 0-16,0 0 3 0,0 0-4 0,0 0 5 0,0 0-1 15,0 0-6-15,0 0 2 0,0 0 5 0,0 0 0 16,0 0-3-16,0 0 1 0,0 0 0 0,0 0 2 15,0 0 4-15,0 0-9 0,0 0 2 0,0 0-2 16,0 0 2-16,0 0 0 0,0 0 3 0,0 0-6 16,0 0 10-16,0 0-6 0,4 60 5 0,-4-60-6 15,0 0 1-15,0 0-1 0,0 0 3 0,0 0-4 16,0 0 3-16,0 0-1 0,0 0 5 0,5 31-1 16,-5-31 1-16,0 0-5 0,0 0-2 0,0 0 4 15,0 0 2-15,0 0-2 0,0 0-3 0,8 31 2 16,-8-31-1-16,0 0-5 0,0 0 8 0,0 0-3 15,0 0 4-15,0 0-5 0,9 29 7 0,-9-29-3 0,0 0-1 16,0 0 0-16,0 0 5 0,0 0-2 0,0 0-1 16,9 27 1-16,-9-27 3 0,0 0-5 0,0 0 1 15,0 0 5-15,0 0-9 0,0 0 5 0,10 30 0 16,-10-30 1-16,0 0 5 0,0 0-10 0,0 0 7 16,0 0 1-16,0 0 4 0,7 29-3 0,-7-29-1 15,0 0-1-15,0 0-2 0,0 0 0 0,0 0 4 16,0 0-6-16,0 0 1 0,0 0 1 0,0 0 4 15,2 35-6-15,-2-35 6 0,0 0-8 0,0 0 0 16,0 0 1-16,0 0 2 0,0 0 0 0,0 0 0 16,0 0-2-16,0 34 5 0,0-34 0 0,0 0 3 15,0 0-5-15,0 0 3 0,0 0-3 0,0 0-1 0,0 0-3 16,0 0 2-16,-2 40-2 0,2-40 2 0,0 0-1 16,0 0 1-16,0 0-4 0,0 0 4 15,5 33-2-15,-5-33 0 0,0 0-2 0,0 0 3 0,0 0-4 16,0 0 0-16,-2 39 4 0,2-39 1 0,0 0-3 15,0 0 0-15,0 0 2 0,2 37 4 0,-2-37-4 16,0 0-4-16,0 0 4 0,2 33-4 0,-2-33-1 16,0 0 3-16,0 0 0 0,0 0 1 0,0 0 3 15,0 34 0-15,0-34-7 0,0 0 0 0,0 0 3 16,0 0 0-16,0 0 2 0,0 0-3 0,0 0 0 16,3 39-1-16,-3-39-2 0,0 0 6 0,0 0-6 15,0 0 5-15,0 0-6 0,0 0 2 0,-5 37 2 0,5-37-1 16,0 0 2-16,0 0-1 0,0 0 2 0,0 0-1 15,0 0 0-15,-6 31-3 0,6-31 2 0,0 0 4 16,0 0-6-16,0 0 0 0,0 0 3 0,0 0-2 16,0 0-2-16,0 0 2 0,-6 33 0 0,6-33 1 15,0 0 1-15,0 0-2 0,0 0 1 0,0 0-3 16,0 0 4-16,0 0-2 0,-13 24 0 0,13-24 2 16,0 0-1-16,0 0-1 0,0 0-2 0,0 0 2 15,0 0 3-15,0 0-1 0,0 0-5 0,0 0 5 16,0 37-1-16,0-37 1 0,0 0 0 0,0 0 2 15,0 0 2-15,0 0-3 0,0 0-2 0,0 0 3 0,0 0 4 16,0 0-2-16,0 0-3 0,0 0 1 0,0 0-2 16,0 0 1-16,0 0 0 0,0 0 1 15,0 0 0-15,0 0-1 0,0 0 0 0,0 0 2 0,0 0-1 16,0 0 3-16,0 0-2 0,0 0-1 0,0 0 2 16,0 0 1-16,0 0 0 0,0 0-3 0,0 0 1 15,0 0 5-15,0 0 7 0,0 0-4 0,0 0 3 16,0 0 2-16,0 0 2 0,0 0 3 0,0 0 0 15,0 0-3-15,0 0-3 0,0 0 3 16,0 0-4-16,0 0-2 0,0 0-2 0,0 0 1 0,0 0-2 16,0 0-3-16,0 0 2 0,0 0-4 0,0 0-1 15,0 0 3-15,0 0-2 0,30-88-4 0,-30 88 1 0,0 0 0 16,0 0 0-16,4-41 2 0,-4 41-1 0,0 0 0 16,2-38-4-16,-2 38 1 0,0 0-1 0,-5-39 3 15,5 39-1-15,0 0 1 0,0 0-6 0,-4-46 2 16,4 46 0-16,0 0 1 0,0 0-1 0,-4-36 2 15,4 36 2-15,0 0-3 0,2-34 0 0,-2 34 2 16,0 0-2-16,0 0-2 0,-2-39 5 0,2 39-3 16,0 0-3-16,0 0 5 0,0 0-1 0,0-39-5 15,0 39 3-15,0 0 3 0,0 0-2 0,0 0 0 16,-1-34-3-16,1 34 0 0,0 0 4 0,0 0-1 16,0 0-1-16,0-37 1 0,0 37 1 0,0 0-3 15,0 0 2-15,-8-34 1 0,8 34-3 0,0 0-2 0,0 0-1 16,-6-32 2-16,6 32-2 0,0 0 2 0,0 0-1 15,0 0 1-15,-5-31-1 0,5 31 1 0,0 0 0 16,0 0-2-16,0 0 4 0,0 0-4 0,0 0 4 16,-9-33 0-16,9 33 1 0,0 0-1 0,0 0-1 15,0 0 1-15,0 0 2 0,0 0-3 0,0 0 0 16,-5-29-1-16,5 29 1 0,0 0-1 0,0 0 6 16,0 0-3-16,0 0 0 0,0 0-2 0,0 0 1 15,0 0 1-15,0 0 0 0,0 0 0 0,0 0 2 16,-14-25-4-16,14 25 3 0,0 0-4 15,0 0 5-15,0 0-1 0,0 0-2 0,0 0 1 0,0 0-3 16,0 0 0-16,0 0-1 0,0 0 0 0,0 0 2 0,0 0-3 16,0 0 1-16,0 0-2 0,0 0 2 15,0 0-1-15,0 0 2 0,0 0 1 0,0 0-1 16,0 0 3-16,0 0-3 0,0 0-1 0,0 0 0 0,0 0 4 16,-20 75-3-16,20-75 0 0,0 0 3 0,2 37 0 15,-2-37 3-15,0 0-1 0,0 44-4 0,0-44 2 16,0 0-3-16,1 48 3 0,-1-48 0 0,5 40 0 15,-5-40 1-15,5 43 1 0,-5-43-1 0,3 40 1 16,-3-40 3-16,3 31-5 0,-3-31 0 0,3 32 0 16,-3-32 1-16,0 0 0 0,3 45-1 0,-3-45-1 15,5 30 3-15,-5-30 1 0,7 29-3 0,-7-29 2 16,0 0 0-16,5 40-1 0,-5-40 0 0,0 0 2 0,5 40-4 16,-5-40 4-16,0 0-3 0,0 0 2 15,0 33-1-15,0-33 2 0,0 0-3 0,0 0 8 0,0 0-8 16,0 0 2-16,0 0 5 0,0 0-3 0,0 0-9 15,0 0-10-15,0 0-16 0,0 0-24 0,0 0-40 16,0 0-34-16,0 0-28 0,0 0-201 0,0 0-386 16,0 0 171-16</inkml:trace>
  <inkml:trace contextRef="#ctx0" brushRef="#br0" timeOffset="3796.4247">14894 6970 149 0,'0'0'147'0,"0"0"-4"0,0 0-11 15,0 0-8-15,0 0-11 0,0 0-8 0,0 0-9 16,0 0-7-16,0 0-11 0,0 0-6 0,0 0-3 0,0 0-1 16,0 0-10-16,0 0-1 0,0 0-1 0,0 0 1 15,0 0-9-15,-67 28-1 0,67-28-4 16,0 0 5-16,-10 33-3 0,10-33-5 0,0 0 1 0,-3 36-3 16,3-36 2-16,0 0-1 0,1 44-6 0,-1-44-5 15,0 0 1-15,5 41 4 0,-5-41-2 0,0 0 0 16,7 31-1-16,-7-31-6 0,0 0 1 0,13 28-2 15,-13-28 1-15,0 0 0 0,17 18-7 0,-17-18 4 16,0 0 1-16,0 0 2 0,34 15-3 0,-34-15 0 16,0 0 4-16,0 0-5 0,43-3 0 0,-43 3 1 15,0 0 1-15,41-17 4 0,-41 17-1 0,23-18-1 16,-23 18-1-16,22-24-1 0,-5 4 1 0,-17 20 4 16,15-29 2-16,-15 29 1 0,14-32 4 0,-14 32 7 0,6-31 1 15,-6 31-3-15,5-32 0 0,-5 32 0 16,0 0 7-16,-11-44-4 0,11 44 0 0,-15-29-3 15,15 29-9-15,-24-22 2 0,24 22-5 0,-34-24-2 0,34 24-4 16,-32-15 3-16,32 15-11 0,-34-10-1 0,34 10-4 16,-33-6-23-16,33 6-22 0,0 0-30 15,-49 11-34-15,49-11-40 0,-30 16-48 0,30-16-47 0,-26 21-206 16,26-21-479-16,-24 22 213 0</inkml:trace>
  <inkml:trace contextRef="#ctx0" brushRef="#br0" timeOffset="5634.0198">14755 6958 65 0,'0'0'78'0,"0"0"-9"0,0 0 7 16,0 0-18-16,0 0 4 0,0 0-7 0,0 0 2 15,0 0-1-15,0 0 0 0,0 0-1 0,0 0 1 16,0 0-6-16,0 0 6 0,0 0-3 0,0 0-1 16,0 0 4-16,0 0-2 0,0 0-1 0,0 0-2 0,0 0 3 15,0 0-1-15,0 0 1 0,0 0 5 16,0 0-4-16,0 0 5 0,0 0-4 0,0 0 0 0,0 0 1 16,0 0-5-16,0 0 0 0,0 0 3 0,0 0 1 15,0 0-1-15,0 0 1 0,0 0-5 0,0 0-4 16,0 0 0-16,0 0-2 0,0 0-1 0,0 0 7 15,0 0-3-15,-30-77-3 0,30 77 0 0,-37-22-7 16,12 9 4-16,-1 2-7 0,-18-1-3 0,1-2-1 16,-5 6 5-16,15 3 1 0,-19-3-5 0,-3 5 1 15,0-2-1-15,-3 3 3 0,-4 2-7 0,-1-2 3 16,-6 3-3-16,-3 0-5 0,-6 9 4 0,-6-3-1 16,4 3-1-16,-4 0-2 0,-4 0 2 0,-2 0 2 0,3 8 4 15,-3 1 10-15,-2 3 1 0,7 0-5 16,-2 5-6-16,4-1-3 0,-3 2 4 0,0 4-7 15,-1 0 1-15,5 3-7 0,7-2 0 0,7 1 0 0,11-3-4 16,2-4-3-16,10-3 2 0,5 1-2 0,14-10-5 16,1 1 6-16,3-2-7 0,22-14-5 0,-26 23 7 15,26-23-5-15,-23 22 3 0,23-22-1 0,0 0-2 16,-17 24-3-16,17-24 8 0,0 0-5 0,0 0-3 16,0 0 3-16,0 0-2 0,0 0-5 0,0 0-5 15,0 0 1-15,0 0-3 0,0 0-3 0,0 0 0 16,0 0-6-16,0 0-10 0,0 0-16 0,0 0-19 15,0 0-24-15,0 0-24 0,0 0-31 0,0 0-14 16,0 0-40-16,0 0-32 0,0 0-168 0,0 0-430 16,0 0 190-16</inkml:trace>
  <inkml:trace contextRef="#ctx0" brushRef="#br0" timeOffset="6584.4958">10886 7289 59 0,'0'0'195'0,"0"0"-19"0,-55 13-11 0,55-13-17 15,-27 21-13-15,13-2-15 0,0 5-2 0,0 3-10 16,2 2-10-16,0 11-10 0,2-15-4 0,4 3-10 16,6-28-7-16,-4 58-6 0,7-30-4 0,-3-28-11 15,9 52 2-15,-1-30-10 0,-8-22 0 0,18 27-2 16,-18-27-5-16,24 19-4 0,-24-19 3 0,0 0 1 0,44 2-5 16,-44-2 3-16,44-21 3 0,-18 4 2 0,-4-3 6 15,1-2 7-15,-3-1 4 0,5-12 5 0,-16 12 6 16,-9 23-3-16,13-49 6 0,-13 25-1 0,0 24 2 15,-11-48-2-15,11 48-2 0,-19-36-1 0,1 20-5 16,18 16-7-16,-28-23 0 0,2 11-8 0,-2 3-8 16,28 9-8-16,-45-8-3 0,45 8 0 0,-38 1-17 15,38-1-10-15,0 0-10 0,-52 15-17 0,52-15-18 16,-30 20-18-16,30-20-12 0,-21 28-22 0,21-28-14 16,-16 27-24-16,16-27-14 0,-9 26-10 0,9-26 0 15,0 0-42-15,0 0-111 0,0 0-344 0,0 0 152 16</inkml:trace>
  <inkml:trace contextRef="#ctx0" brushRef="#br0" timeOffset="6960.4237">11173 7123 41 0,'0'0'237'0,"0"0"-9"0,-11-67-7 0,11 67-12 0,-12-42-19 15,3 19-4-15,-7 4-11 0,16 19-10 0,-18-31-5 16,4 12-6-16,14 19-6 0,-20-21-8 0,20 21-9 0,0 0-12 16,-24-20-5-16,24 20-18 0,0 0-12 15,0 0-9-15,0 0-6 0,0 0-6 0,0 0-4 16,-65 40-9-16,53-15-9 0,-4 14-2 0,9 5 0 0,3 0-10 15,3 2-7-15,9 1-1 0,-2 5 5 0,5-3-2 16,4 3-6-16,2-2-1 0,0-2-2 16,-3-2 0-16,2-5-2 0,1 3-2 0,0-5 2 0,-3 7-2 15,1-3-2-15,-2-2-4 0,2-1-4 0,-7-13-15 16,4 13-6-16,-7-13-17 0,0 1-22 0,-5-28-25 16,0 54-20-16,0-54-34 0,-5 41-29 0,5-41-44 15,0 0-46-15,-11 27-142 0,11-27-432 0,0 0 191 16</inkml:trace>
  <inkml:trace contextRef="#ctx0" brushRef="#br0" timeOffset="7135.6937">10930 7580 137 0,'0'0'182'0,"0"0"-17"0,0 0-20 0,0 0-10 15,5-57-15-15,-5 57-16 0,21-22-5 0,-21 22-10 0,31-21-10 16,-9 8-10-16,3 0-13 0,-25 13-13 0,45-30-16 15,-24 14-9-15,3 1-8 0,-3-2-21 0,-2-1-30 16,-19 18-23-16,37-38-8 0,-23 18-143 0,-5-1-234 16,-9 21 104-16</inkml:trace>
  <inkml:trace contextRef="#ctx0" brushRef="#br0" timeOffset="7358.0579">11242 7079 159 0,'-14'-46'173'0,"14"46"-11"16,-11-32-10-16,11 32 16 0,-14-27 9 0,14 27-5 15,-14-21-1-15,14 21-5 0,0 0-7 0,-25-25-9 16,25 25-5-16,0 0-16 0,-20-17-13 0,20 17-13 15,0 0-10-15,0 0-12 0,0 0-10 0,0 0-5 16,0 0-7-16,-48 37-6 0,48-37-2 0,-6 54-9 16,4-10-3-16,7 3-2 0,2 2-3 0,4 3-6 15,3-1 2-15,-1 1-6 0,2-2-1 0,1 0-3 0,2-3-1 16,-4-4-4-16,-1 5 4 0,-1-9-2 16,-3 3-1-16,-1-12-5 0,3 12-13 0,-5-15-18 0,2-2-11 15,-8-25-23-15,5 41-22 0,-5-41-24 0,0 0-22 16,-7 42-30-16,7-42-23 0,0 0-45 0,0 0-147 15,0 0-397-15,0 0 176 0</inkml:trace>
  <inkml:trace contextRef="#ctx0" brushRef="#br0" timeOffset="7492.4185">11071 7598 20 0,'0'0'179'0,"-12"-47"2"16,12 47 2-16,-2-29 2 0,2 29-8 0,0 0-11 16,0 0-10-16,11-50-13 0,-11 50-13 0,0 0-15 15,18-30-13-15,-18 30-8 0,22-17-11 0,-22 17-6 16,27-18-18-16,-27 18-31 0,26-12-36 0,-26 12-40 15,28-10-37-15,-28 10-34 0,31-15-184 0,-31 15-329 16,29-16 145-16</inkml:trace>
  <inkml:trace contextRef="#ctx0" brushRef="#br0" timeOffset="7821.9618">11437 7086 193 0,'0'0'232'16,"-36"-21"-10"-16,36 21-16 0,0 0-16 0,-31-6-19 16,31 6-14-16,0 0-16 0,0 0-16 0,-53 16-11 15,53-16-11-15,-24 21-12 0,24-21-9 0,-20 25-5 16,20-25-9-16,-13 26-3 0,13-26-9 0,0 0-7 16,0 41-1-16,0-41-2 0,0 0-5 0,22 42-6 15,-5-25 1-15,-17-17-5 0,34 26 0 0,-34-26-1 0,36 22-1 16,-18-15-3-16,-18-7-6 0,39 19 0 15,-39-19-3-15,33 15 1 0,-33-15-1 0,23 15-11 0,-23-15 8 16,0 0-1-16,18 21-1 0,-18-21-1 0,0 0 3 16,0 0-5-16,0 0 2 0,0 0-2 0,-37 56-1 15,37-56 3-15,-40 14-2 0,40-14-6 0,-45 8-16 16,45-8-25-16,-45-2-29 0,45 2-36 0,0 0-30 16,-48-15-37-16,48 15-50 0,-22-22-143 0,22 22-392 15,-11-28 174-15</inkml:trace>
  <inkml:trace contextRef="#ctx0" brushRef="#br0" timeOffset="8356.8858">11482 7129 204 0,'0'0'225'0,"0"0"-7"16,0 0-14-16,0 0-12 0,0 0-16 0,0 0-13 0,0 0-11 15,32 37-14-15,-32-37-11 0,0 0-13 16,0 0-9-16,0 0-6 0,0 0-10 0,39 0-6 15,-39 0-7-15,0 0-12 0,0 0-4 0,39-36-4 0,-39 36-5 16,14-26-4-16,-14 26-7 0,11-30-3 0,-11 30-7 16,0 0-1-16,0-40-1 0,0 40 3 0,0 0 4 15,0 0-1-15,0 0-5 0,-16-36-3 0,16 36-9 16,0 0 2-16,0 0 0 0,0 0-4 0,0 0-2 16,0 0-2-16,0 0-2 0,-80 66 0 0,67-43-3 15,2 3 2-15,0 12-2 0,7-9 0 0,4-29-2 16,-6 69-1-16,9-43 1 0,-3-26-1 0,6 42 2 15,3-19 1-15,-9-23-4 0,16 27 2 0,-16-27-7 16,25 20 8-16,-25-20 1 0,31 8 2 0,-31-8-2 16,35 0 0-16,-35 0 0 0,45-18 2 0,-18 1 5 15,-7-3-5-15,1-2-4 0,4-14 2 0,-11 12 0 16,8-12 5-16,-10 10 1 0,-1-14-9 0,-3-4-3 0,-5 3-1 16,-6-5 3-16,-6-3-2 0,-2 0-5 0,-9 2 2 15,-2 0-2-15,0 8 3 0,2 0-3 16,4 14 3-16,3 5 1 0,13 20 11 0,-19-28 10 0,19 28 6 15,-16-16 2-15,16 16 2 0,0 0-8 0,0 0-1 16,0 0-5-16,0 0-2 0,0 0-8 0,0 0 9 16,0 0-6-16,-51 60-1 0,54-17-2 0,7 1 1 15,0 0 3-15,4 1-1 0,4-3-2 0,2-1-1 16,1-5 3-16,4-2-5 0,-5-12 2 0,0 2 0 16,8 8-1-16,-7-8-8 0,-1-1-14 0,1-2-20 15,0-1-21-15,-4-2-23 0,-17-18-33 0,17 28-27 16,-17-28-22-16,0 0-37 0,6 28-38 0,-6-28-173 15,0 0-445-15,0 0 198 0</inkml:trace>
  <inkml:trace contextRef="#ctx0" brushRef="#br0" timeOffset="8502.0394">11533 7167 157 0,'0'0'231'0,"0"0"-20"15,0 0-21-15,0 0-19 0,54-41-10 0,-12 23-5 16,2 0-18-16,5-1-13 0,-1-3-13 0,2 4-16 15,-1 2-40-15,-2 0-53 0,-1 5-57 0,-2-1-61 16,-24 10-158-16,-20 2-296 0,0 0 131 0</inkml:trace>
  <inkml:trace contextRef="#ctx0" brushRef="#br0" timeOffset="8742.2381">10880 8019 37 0,'0'0'363'15,"-26"18"-34"-15,26-18-41 0,0 0-20 0,0 0-18 0,0 0-16 16,0 0-13-16,0 0-23 0,0 0-16 0,0 0-21 16,126-81-15-16,-63 41-17 0,8-2-9 15,4-3-11-15,4-3-11 0,1 2-16 0,-2 2-2 0,1-2-22 16,-3 4-27-16,-3 5-45 0,-8 4-59 0,-3 4-82 15,-3 0-76-15,-17 2-255 0,0 4-525 0,-18 8 232 16</inkml:trace>
  <inkml:trace contextRef="#ctx0" brushRef="#br0" timeOffset="12218.1278">15705 7310 41 0,'0'0'144'0,"0"0"-6"0,0 0-3 15,0 0-4-15,0 0-6 0,0 0-11 0,0 0-2 0,0 0-10 16,0 0-2-16,0 0-6 0,0 0-3 0,0 0-5 16,0 0-6-16,0 0-5 0,0 0-5 0,0 0-2 15,0 0-9-15,0 0-3 0,0 0-6 0,0 0-8 16,0 0 0-16,0 0-4 0,0 0-6 0,0 0-3 15,0 0-3-15,0 0 0 0,0 0-6 0,0 0 0 16,0 0 4-16,0 0 6 0,0 0 9 0,0 0 5 16,0 0 3-16,0 0-6 0,0 0 1 0,0 0-6 15,0 0 3-15,0 0-2 0,0 0-4 0,0 0 5 0,0 0 1 16,0 0 3-16,14 79-5 0,-14-79-1 16,0 0-2-16,0 0-3 0,0 0-5 0,6 37 5 15,-6-37-2-15,0 0-2 0,6 26 2 0,-6-26-3 0,0 0-2 16,0 0 0-16,5 35 0 0,-5-35-3 0,0 0 2 15,6 36 0-15,-6-36 0 0,0 0-1 0,6 40 0 16,-6-40-4-16,0 0-3 0,5 38 3 0,-5-38-1 16,2 33 0-16,-2-33 9 0,0 0-8 0,-2 50 0 15,2-50 1-15,-2 36-4 0,2-36 1 0,2 38-4 16,-2-38-3-16,0 0 0 0,2 46 3 0,-2-46-3 16,0 34 4-16,0-34-6 0,0 32 3 0,0-32-3 15,0 0-3-15,-2 46 3 0,2-46 4 0,0 0-8 16,-5 38 1-16,5-38 1 0,0 0-1 0,-1 35 2 15,1-35-1-15,0 0 0 0,-2 35-2 0,2-35 4 16,0 0 2-16,0 0 1 0,3 45 3 0,-3-45-5 0,0 0 0 16,5 35 1-16,-5-35 1 0,0 0-1 0,5 31-4 15,-5-31 1-15,0 0 3 0,0 0 0 0,3 38-3 16,-3-38-1-16,0 0 0 0,0 0 12 0,1 30-7 16,-1-30-3-16,0 0-1 0,0 0 4 0,3 32-3 15,-3-32 3-15,0 0 0 0,0 0-1 0,0 0 0 16,4 37 2-16,-4-37-4 0,0 0-2 0,0 0 4 15,0 0-4-15,0 0 2 0,0 0-1 0,0 39-1 16,0-39-2-16,0 0 1 0,0 0 2 0,0 0-1 16,0 0-1-16,0 0 3 0,0 0 0 0,0 0-1 15,0 0-3-15,0 0 9 0,0 0-7 0,1 32 1 0,-1-32 2 16,0 0-2-16,0 0-3 0,0 0 0 16,0 0-10-16,0 0-14 0,0 0-15 0,0 0-21 0,0 0-25 15,0 0-48-15,0 0-58 0,0 0-51 0,0 0-285 16,0 0-565-16,-34-90 250 0</inkml:trace>
  <inkml:trace contextRef="#ctx0" brushRef="#br0" timeOffset="12722.4196">15407 7034 146 0,'0'0'178'0,"0"0"-5"0,0 0-5 16,0 0-11-16,0 0-7 0,0 0-10 0,-21-37-8 15,21 37-11-15,0 0-7 0,0 0-8 0,0 0-8 16,0 0-7-16,0 0-3 0,-8-31 3 0,8 31-3 15,0 0 0-15,0 0-4 0,0 0-2 0,0 0 0 16,0 0-6-16,0 0-1 0,0 0-7 0,0 0-3 16,0 0-10-16,0 0-3 0,0 0-10 0,0 0-3 15,0 0-3-15,0 0-2 0,0 0-1 0,0 0-1 0,0 0-9 16,0 0 5-16,0 0-4 0,0 0 0 0,14 105-5 16,-14-105 3-16,1 53-10 0,1-24-14 0,-2-29-28 15,5 56-32-15,-4-30-32 0,-1-26-52 0,12 42-43 16,-5-19-247-16,-7-23-472 0,11 28 209 0</inkml:trace>
  <inkml:trace contextRef="#ctx0" brushRef="#br0" timeOffset="13431.8978">16451 7287 31 0,'0'0'203'0,"0"0"-7"0,0 0-4 0,0 0-3 16,0 0-13-16,0 0-5 0,0 0-5 16,0 0-7-16,0 0-2 0,0 0-12 0,0 0-7 0,0 0-13 15,0 0-6-15,0 0-11 0,0 0-12 0,0 0-10 16,0 0-7-16,0 0 0 0,0 0 2 0,0 0-4 15,0 0-2-15,0 0-4 0,0 0-1 0,0 0-7 16,0 0 1-16,0 0-2 0,0 0-6 0,0 0 1 16,-11 74-6-16,11-74 7 0,0 48-9 0,0-48-4 15,0 49-3-15,0-25 0 0,0-24-5 0,1 51-8 0,1-25 1 16,-2-26 3-16,1 57-7 0,-1-29-3 16,0-28 2-16,-1 52 5 0,1-52-12 0,0 50 1 15,0-26-5-15,0-24-2 0,-3 42-1 0,3-42 5 0,0 40-8 16,0-40 0-16,-2 32 0 0,2-32-3 0,0 0 3 15,2 48 0-15,-2-48-4 0,0 0 4 16,-2 33-3-16,2-33-3 0,0 0 5 0,0 0-15 0,0 0-5 16,0 0-8-16,0 34-8 0,0-34-6 0,0 0-16 15,0 0-20-15,0 0-27 0,0 0-40 0,0 0-39 16,0 0-36-16,0 0-50 0,0 0-214 0,0 0-515 16,0 0 229-16</inkml:trace>
  <inkml:trace contextRef="#ctx0" brushRef="#br0" timeOffset="13969.6814">15945 6853 28 0,'0'0'171'0,"0"0"-9"0,0 0-11 16,0 0-10-16,0 0-6 0,0 0 1 0,0 0-11 16,20-45-12-16,-20 45-6 0,0 0-12 0,0 0-7 15,0 0-3-15,0 0-9 0,0 0-9 0,35-14 4 16,-35 14-5-16,0 0-7 0,0 0-2 0,0 0-6 16,58 33-3-16,-58-33-8 0,14 28 3 0,-14-28-2 15,8 42 8-15,-6-16-5 0,-2-26 2 0,0 40-2 16,0-40 9-16,-16 46-6 0,16-46 5 0,-18 40-2 0,8-24 1 15,10-16 2-15,-17 26 6 0,17-26-2 16,0 0-1-16,-14 23-6 0,14-23-3 0,0 0 3 16,0 0-4-16,0 0-3 0,0 0 2 0,0 0-7 0,0 0-1 15,0 0-1-15,0 0-2 0,0 0-3 0,84-6-7 16,-84 6 0-16,53-14 0 0,-29 6-9 0,-24 8 1 16,52-12-1-16,-52 12-9 0,45-9-23 0,-45 9-24 15,32-4-45-15,-32 4-50 0,0 0-62 0,44-4-67 16,-44 4-178-16,0 0-479 0,0 0 212 0</inkml:trace>
  <inkml:trace contextRef="#ctx0" brushRef="#br0" timeOffset="14928.8941">17367 7179 208 0,'0'0'205'0,"0"0"-13"16,0 0-9-16,0 0-9 0,0 0-10 0,0 0-10 0,0 0-15 16,0 0-13-16,0 0-7 0,0 0-7 15,-33 73-5-15,33-73 0 0,2 34 0 0,-2-34-2 16,3 48 0-16,-3-48-5 0,-3 51 7 0,3-51-6 0,3 50-4 15,-1-23-1-15,-2-27 2 0,0 56-8 0,0-30-2 16,0-26-9-16,6 49-5 0,-2-25-4 16,-4-24-7-16,8 43-7 0,-8-43-5 0,9 37 1 0,-9-37-10 15,8 41-5-15,-8-41-2 0,8 33 1 0,-8-33-4 16,5 31-7-16,-5-31 0 0,6 32 0 0,-6-32-2 0,3 31 3 16,-3-31-12-16,0 0 6 0,3 39-7 15,-3-39-2-15,0 0 2 0,2 41-2 0,-2-41-1 16,0 0-2-16,0 0 1 0,0 0 3 0,-5 37-4 15,5-37-3-15,0 0-2 0,0 0 0 0,0 0-10 16,0 0 1-16,0 0-5 0,0 0 0 0,0 0-6 0,0 0-13 16,0 0-14-16,0 0-6 0,0 0-13 0,0 0-18 15,0 0-19-15,0 0-29 0,0 0-34 0,0 0-32 16,0 0-31-16,0 0-248 0,0 0-513 0,0 0 227 16</inkml:trace>
  <inkml:trace contextRef="#ctx0" brushRef="#br0" timeOffset="15445.3072">17032 6920 118 0,'0'0'121'0,"0"0"17"15,0 0-9-15,0 0 4 0,0 0 7 0,0 0 4 16,0 0-6-16,0 0-4 0,0 0-3 0,0 0-5 16,0 0-3-16,-26-32-3 0,26 32-5 0,0 0-8 0,0 0-10 15,0 0-5-15,0 0-13 0,0 0-1 0,0 0-14 16,0 0-4-16,0 0-6 0,0 0-8 15,0 0-5-15,0 0-6 0,0 0-2 0,0 0-1 16,0 0-7-16,0 0-2 0,0 0-2 0,0 0-1 0,0 0-9 16,0 0 2-16,0 0 1 0,0 0-2 0,0 0 1 15,0 0 3-15,0 0 4 0,0 0 2 0,0 0 0 16,55 64 0-16,-55-64-4 0,0 0 5 0,0 0-1 16,-6 39-1-16,6-39-3 0,0 0 0 0,0 0-2 15,0 0 1-15,6 37-3 0,-6-37 2 0,0 0 0 16,24 24-4-16,-24-24-3 0,23 17 2 0,-23-17-2 15,31 14 2-15,-31-14-5 0,34 13 2 0,-34-13-3 0,26 10 2 16,-26-10 4-16,0 0-5 0,0 0 9 16,0 0 5-16,18 20 1 0,-18-20 4 15,0 0-1-15,0 0-8 0,-49 39 3 0,49-39-2 0,-41 24-4 0,17-11-21 16,24-13-22-16,-32 17-29 0,32-17-42 0,-30 16-58 16,30-16-45-16,0 0-261 0,-24 17-502 0,24-17 222 15</inkml:trace>
  <inkml:trace contextRef="#ctx0" brushRef="#br0" timeOffset="16165.4495">18055 7749 258 0,'0'0'295'0,"0"0"-7"0,0 0-1 15,0 0-8-15,0 0-4 0,0 0-20 0,0 0-17 16,0 0-21-16,-40 14-19 0,40-14-24 0,0 0-14 0,0 0-21 15,0 0-9-15,0 0-28 0,0 0-18 0,0 0-24 16,0 0-20-16,0 0-27 0,0 0-30 16,0 0-34-16,0 0-36 0,0 0-35 0,0 0-45 0,0 0-30 15,0 0-20-15,0 0-222 0,0 0-477 0,0 0 211 16</inkml:trace>
  <inkml:trace contextRef="#ctx0" brushRef="#br0" timeOffset="16308.9018">18213 7742 69 0,'0'0'258'0,"0"0"-31"0,0 0-21 16,0 0-17-16,0 0-1 0,0 0-6 0,0 0-4 16,0 0-8-16,0 0-13 0,0 0-17 0,0 0-12 0,0 0-19 15,0 0-19-15,0 0-28 0,0 0-40 16,0 0-54-16,0 0-75 0,0 0-60 0,0 0-179 0,66-2-373 16,-66 2 166-16</inkml:trace>
  <inkml:trace contextRef="#ctx0" brushRef="#br0" timeOffset="16461.4859">18477 7703 22 0,'0'0'377'15,"0"0"-38"-15,0 0-36 0,0 0-27 0,0 0-30 16,0 0-21-16,0 0-23 0,0 0-24 0,0 0-26 0,0 0-36 16,0 0-46-16,0 0-53 0,0 0-71 15,0 0-66-15,0 0-56 0,0 0-187 0,33 26-392 0,-33-26 174 16</inkml:trace>
  <inkml:trace contextRef="#ctx0" brushRef="#br0" timeOffset="16624.7061">18776 7716 94 0,'0'0'292'16,"0"0"-28"-16,0 0-14 0,0 0-7 0,0 0-4 16,0 0-5-16,0 0-9 0,0 0-12 0,0 0-13 15,0 0-18-15,0 0-21 0,0 0-15 0,0 0-8 0,0 0-18 16,0 0-13-16,0 0-17 0,0 0-33 0,20 34-49 15,-20-34-65-15,0 0-83 0,0 0-74 0,0 0-262 16,0 0-514-16,0 0 227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18:47.89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E7BEB31-C65C-4164-A7E0-61D44938E3F9}" emma:medium="tactile" emma:mode="ink">
          <msink:context xmlns:msink="http://schemas.microsoft.com/ink/2010/main" type="inkDrawing" rotatedBoundingBox="22317,8235 26685,7963 26688,8009 22320,8281" semanticType="underline" shapeName="Other">
            <msink:sourceLink direction="with" ref="{5920253D-B8AF-423E-B490-F7F4A0F323A4}"/>
            <msink:destinationLink direction="with" ref="{56B9DFB2-F9AA-45BB-8EE4-702E289EBDCE}"/>
          </msink:context>
        </emma:interpretation>
      </emma:emma>
    </inkml:annotationXML>
    <inkml:trace contextRef="#ctx0" brushRef="#br0">0 248 139 0,'0'0'137'0,"0"0"-5"0,0 0 1 0,0 0-9 15,0 0 2-15,0 0-10 0,0 0-1 0,0 0-6 0,0 0-7 16,0 0-8-16,0 0-2 0,0 0-7 0,0 0-7 15,0 0-11-15,0 0 0 0,0 0-10 16,0 0-4-16,0 0-4 0,0 0-6 0,0 0-5 0,0 0-5 16,0 0-6-16,0 0 1 0,0 0-6 0,0 0 2 15,0 0-7-15,0 0-1 0,0 0-3 0,0 0-1 16,0 0 0-16,0 0-2 0,0 0 2 0,0 0-1 16,135 4-5-16,-135-4-2 0,0 0 6 0,65 0-6 15,-65 0 3-15,46-1 1 0,-46 1-4 0,58-5-2 0,-58 5-2 16,62-3 3-16,-62 3 2 0,58-2-5 15,-58 2 3-15,65-2 2 0,-65 2-4 0,81 0 0 0,-43-5 1 16,-38 5 0-16,73-4-1 0,-73 4-1 0,66-6 0 16,-66 6-1-16,54-2-2 0,-54 2 8 0,65-8-3 15,-65 8-2-15,77-6 1 0,-42 3-11 0,-35 3-2 16,73-4 4-16,-73 4 1 0,54 0 1 0,-54 0 1 16,54-4-1-16,-54 4 4 0,54-6-4 0,-54 6 0 15,61-6 5-15,-61 6-2 0,50-1 1 0,-50 1 1 16,0 0-1-16,77-5 1 0,-77 5-1 0,46-7 0 15,-46 7 3-15,47-5-3 0,-47 5 2 0,0 0 1 0,73-7-2 16,-73 7 7-16,46-7-4 0,-46 7 6 16,50-7-3-16,-50 7 3 0,54-5-2 0,-54 5-2 15,54-4 1-15,-54 4 1 0,57-6 2 0,-57 6-4 0,50-7-2 16,-50 7 4-16,51-5-1 0,-51 5 1 0,53-2-1 16,-53 2 0-16,0 0 2 0,70-8-2 0,-70 8-1 15,54-5 4-15,-54 5-5 0,53-7 1 0,-53 7 2 16,54 0-7-16,-54 0 6 0,50-2 1 15,-50 2 0-15,0 0-1 0,81-2 4 0,-81 2 2 16,54-1-2-16,-54 1 4 0,50-7-2 0,-50 7 4 0,50-3-5 16,-50 3 0-16,50-4 1 0,-50 4-1 0,0 0-1 15,73-5 1-15,-73 5-2 0,50-2-1 16,-50 2 1-16,54-4 2 0,-54 4 1 0,62-5-6 0,-62 5 2 16,0 0 1-16,77 0-1 0,-77 0-3 0,50-2 1 15,-50 2-1-15,65-2 0 0,-65 2 0 0,47-3 1 0,-47 3 1 16,0 0-1-16,73 0 3 0,-73 0-2 0,46-6 0 15,-46 6 3-15,0 0-5 16,73-3 3-16,-73 3-3 0,0 0 0 0,65 2-1 0,-65-2 3 0,0 0-1 16,66-3-4-16,-66 3 3 0,0 0-3 0,58-1 0 15,-58 1 1-15,0 0 1 0,53-4-1 0,-53 4 1 16,0 0 3-16,62 0 1 0,-62 0-3 0,0 0-1 16,65-2-1-16,-65 2 3 0,0 0-1 0,58 0 0 15,-58 0 0-15,0 0-1 0,0 0 0 0,69-2-2 16,-69 2 4-16,0 0-4 0,0 0 3 0,54 1-4 15,-54-1 3-15,0 0 0 0,0 0 0 0,58-3-2 16,-58 3 4-16,0 0-3 0,0 0 1 0,58 0 0 0,-58 0 3 16,0 0 5-16,0 0-6 0,54-5 4 0,-54 5 0 15,0 0 0-15,0 0-2 0,0 0 9 0,54-3-1 16,-54 3 2-16,0 0 1 0,0 0-2 0,0 0 0 16,54-2-1-16,-54 2-4 0,0 0 0 0,0 0 2 15,0 0-3-15,0 0 4 0,0 0 10 0,0 0 5 16,0 0 0-16,0 0 2 0,0 0 1 0,57-2-5 15,-57 2-1-15,0 0-4 0,0 0-2 0,0 0 0 16,0 0-3-16,0 0-2 0,0 0 3 0,0 0-1 16,0 0-3-16,0 0-2 0,0 0-2 0,0 0 2 15,0 0 4-15,0 0-5 0,0 0 0 0,0 0 5 16,0 0-2-16,50-5-3 0,-50 5 4 0,0 0-5 0,0 0 1 16,0 0-2-16,0 0 3 0,0 0-3 0,0 0 1 15,54-5-2-15,-54 5-2 0,0 0 0 0,0 0 2 16,0 0 3-16,0 0-7 0,0 0-1 0,54-4 1 15,-54 4-3-15,0 0 2 0,0 0 2 0,0 0-4 16,0 0 3-16,0 0 1 0,54-6-5 0,-54 6 0 16,0 0 1-16,0 0-1 0,0 0-1 0,0 0 2 15,0 0-4-15,0 0 4 0,0 0 1 0,54-2-1 16,-54 2-3-16,0 0 6 0,0 0-2 0,0 0-1 16,0 0 4-16,0 0-5 0,0 0 3 0,0 0 0 15,0 0 0-15,0 0 1 0,0 0-1 0,0 0 1 16,0 0-1-16,0 0 0 0,0 0 5 0,0 0-8 15,0 0 2-15,0 0-5 0,0 0 4 0,0 0 0 0,0 0 1 16,0 0-5-16,0 0 3 0,0 0-2 16,0 0-1-16,0 0 1 0,0 0-7 0,0 0-21 0,0 0-24 15,0 0-37-15,0 0-45 0,0 0-44 0,0 0-45 16,0 0-253-16,0 0-517 0,0 0 228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18:51.317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920253D-B8AF-423E-B490-F7F4A0F323A4}" emma:medium="tactile" emma:mode="ink">
          <msink:context xmlns:msink="http://schemas.microsoft.com/ink/2010/main" type="writingRegion" rotatedBoundingBox="22018,7510 28564,6156 28815,7368 22268,8721">
            <msink:destinationLink direction="with" ref="{CE7BEB31-C65C-4164-A7E0-61D44938E3F9}"/>
          </msink:context>
        </emma:interpretation>
      </emma:emma>
    </inkml:annotationXML>
    <inkml:traceGroup>
      <inkml:annotationXML>
        <emma:emma xmlns:emma="http://www.w3.org/2003/04/emma" version="1.0">
          <emma:interpretation id="{3B2A051E-DDB4-4A87-9767-5C0C85AF08DB}" emma:medium="tactile" emma:mode="ink">
            <msink:context xmlns:msink="http://schemas.microsoft.com/ink/2010/main" type="paragraph" rotatedBoundingBox="22018,7510 28564,6156 28815,7368 22268,8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39B2FF-6462-4E2E-B7B1-BD1234D80D0D}" emma:medium="tactile" emma:mode="ink">
              <msink:context xmlns:msink="http://schemas.microsoft.com/ink/2010/main" type="line" rotatedBoundingBox="22018,7510 28564,6156 28815,7368 22268,8721"/>
            </emma:interpretation>
          </emma:emma>
        </inkml:annotationXML>
        <inkml:traceGroup>
          <inkml:annotationXML>
            <emma:emma xmlns:emma="http://www.w3.org/2003/04/emma" version="1.0">
              <emma:interpretation id="{0F6FD705-3202-4EB6-8B0E-7E71DE9EB745}" emma:medium="tactile" emma:mode="ink">
                <msink:context xmlns:msink="http://schemas.microsoft.com/ink/2010/main" type="inkWord" rotatedBoundingBox="22114,7976 22537,7889 22692,8634 22268,872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-4115-168 111 0,'0'0'159'0,"0"0"-13"15,0 0-4-15,0 0-10 0,0 0-16 0,0 0-14 16,0 0-5-16,0 0-7 0,0 0 0 0,0 0-8 16,0 0-9-16,0 0-3 0,0 0-5 0,0 0-3 15,0 0-2-15,0 0-8 0,0 0 3 0,0 0-7 16,0 0-5-16,0 0-8 0,0 0-1 0,0 0-9 15,0 0 3-15,0 0-3 0,0 0-1 0,0 0-3 16,0 0-10-16,0 0 9 0,0 0-4 0,0 0 2 16,0 0-9-16,0 0 8 0,0 0-1 0,0 0-2 0,0 0-2 15,-65 74-1-15,65-74-3 0,-27 32-1 0,27-32 5 16,-31 33-5-16,31-33 3 0,-34 33-6 16,34-33 6-16,-31 33 0 0,31-33-4 0,-39 37 1 0,39-37-4 15,-30 29 0-15,30-29 4 0,-27 25 3 0,27-25-4 16,0 0-4-16,-31 38 0 0,31-38 1 0,0 0 3 15,0 0-5-15,-27 24-1 0,27-24 3 0,0 0-2 16,0 0 4-16,0 0-6 0,0 0 5 0,0 0-2 16,0 0 3-16,0 0-2 0,-19 32-2 0,19-32 1 15,0 0 4-15,0 0 6 0,0 0-6 0,0 0 4 16,0 0 0-16,0 0 0 0,0 0 8 0,0 0-2 16,0 0 3-16,0 0-5 0,0 0 3 0,0 0-6 15,0 0 1-15,0 0-9 0,0 0 10 0,0 0-4 0,0 0 1 16,0 0-5-16,0 0 3 0,0 0-1 15,0 0-5-15,0 0 2 0,0 0-1 0,0 0 1 0,0 0 0 16,0 0 0-16,0 0 0 0,0 0-2 16,0 0 0-16,0 0-2 0,0 0 0 0,0 0 0 0,0 0-2 15,0 0 4-15,0 0 0 0,0 0-2 0,0 0-2 16,0 0 3-16,0 0-1 0,0 0 2 0,0 0-5 16,0 0-11-16,0 0-14 0,0 0-16 0,0 0-19 15,0 0-30-15,0 0-28 0,0 0-20 0,0 0-36 16,0 0-131-16,0 0-332 0,0 0 147 0</inkml:trace>
          <inkml:trace contextRef="#ctx0" brushRef="#br0" timeOffset="514.8208">-4465 234 28 0,'0'0'137'15,"0"0"-4"-15,0 0-2 0,0 0-10 0,0 0-7 16,0 0-8-16,0 0-6 0,0 0-19 0,0 0-1 15,0 0-15-15,0 0-1 0,0 0-5 0,0 0-6 0,0 0-8 16,0 0-2-16,0 0-4 0,0 0-2 0,0 0 8 16,0 0 1-16,0 0-3 0,0 0-6 0,66 41 1 15,-66-41-2-15,0 0-1 0,30 35-6 0,-30-35 5 16,24 28-5-16,-24-28 19 0,30 30-6 0,-30-30 0 16,27 29-5-16,-27-29-5 0,35 28-3 15,-35-28-1-15,31 23-2 0,-31-23-5 0,31 27 3 0,-31-27-2 16,30 21-6-16,-30-21 0 0,31 23 4 0,-31-23 0 15,0 0 2-15,35 25 2 0,-35-25 0 0,0 0-3 16,0 0-4-16,34 24 2 0,-34-24 5 0,0 0-2 16,0 0-3-16,0 0 0 0,0 0-3 0,0 0 2 15,0 0 0-15,23 25-3 0,-23-25 2 0,0 0 7 16,0 0 1-16,0 0 4 0,0 0 0 0,0 0 1 16,0 0-2-16,0 0 0 0,0 0-7 0,0 0 4 15,0 0-4-15,0 0-19 0,0 0-25 0,0 0-30 0,0 0-35 16,0 0-31-16,0 0-42 0,0 0-43 0,0 0-153 15,0 0-387-15,0 0 171 0</inkml:trace>
          <inkml:trace contextRef="#ctx0" brushRef="#br0" timeOffset="-4849.5903">-4357 232 5 0,'0'0'80'0,"0"0"-16"0,0 0 4 0,0 0-2 15,0 0-10-15,0 0 0 0,0 0-9 0,0 0-5 0,0 0-6 16,0 0-2-16,0 0 0 0,0 0-11 15,0 0-16-15,0 0-12 0,0 0-40 0,0 0-50 0,0 0-103 16,0 0 46-16</inkml:trace>
        </inkml:traceGroup>
        <inkml:traceGroup>
          <inkml:annotationXML>
            <emma:emma xmlns:emma="http://www.w3.org/2003/04/emma" version="1.0">
              <emma:interpretation id="{DB728CCD-E47E-442D-B819-35E8D61476F9}" emma:medium="tactile" emma:mode="ink">
                <msink:context xmlns:msink="http://schemas.microsoft.com/ink/2010/main" type="inkWord" rotatedBoundingBox="24583,6979 28564,6156 28765,7126 24784,7949">
                  <msink:destinationLink direction="with" ref="{3DEE9C0F-384B-48D7-A2FC-76EAFC3A38A7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36.5268">-1220-975 173 0,'0'0'170'0,"0"0"-16"0,0 0-1 16,0 0-11-16,0 0-5 0,0 0-11 0,0 0-13 15,0 0-8-15,0 0-12 0,0 0-9 0,0 0-11 16,0 0-4-16,0 0-13 0,0 0 1 0,0 0-8 0,0 0-2 16,0 0-5-16,0 0-7 0,0 0 1 15,0 0-8-15,0 0 0 0,23 117-3 0,-23-117 0 16,12 49-4-16,-12-49-1 0,19 47-1 0,-19-47-2 0,23 44-1 15,-23-44-2-15,27 44-2 0,-27-44 0 0,23 34-9 16,-23-34 10-16,15 29-3 0,-15-29 0 0,0 0-3 16,0 0 3-16,27 35-3 0,-27-35 7 0,0 0 8 15,0 0 16-15,0 0 11 0,0 0 13 0,47 8-2 16,-47-8-3-16,0 0-7 0,0 0-1 0,0 0-3 16,0 0-7-16,0 0-2 0,53-58-5 0,-53 58 6 15,16-38-7-15,-16 38 3 0,0 0-3 0,11-66-9 16,-11 66 5-16,0-43-8 0,0 43 3 0,-3-58-8 15,3 58 0-15,0 0-3 0,-8-64 2 0,8 64-5 16,-8-37 2-16,8 37-2 0,0 0 1 0,0 0 0 16,0 0-4-16,-11-49 2 0,11 49 2 0,0 0-8 15,0 0 5-15,0 0-5 0,0 0-2 0,0 0-5 16,-27-31-11-16,27 31-11 0,0 0-25 0,0 0-11 0,0 0-25 16,0 0-32-16,0 0-22 0,-58 1-15 15,58-1-53-15,0 0-160 0,0 0-402 0,0 0 179 0</inkml:trace>
          <inkml:trace contextRef="#ctx0" brushRef="#br0" timeOffset="4593.0365">-785-1093 99 0,'0'0'145'0,"0"0"-16"0,0 0-7 0,0 0-8 16,0 0-1-16,0 0-8 0,0 0-9 0,0 0-1 15,0 0-4-15,0 0-6 0,0 0-9 0,0 0-7 0,0 0-8 16,38 76-3-16,-38-76-7 0,0 0-1 0,16 72-5 15,-16-72-5-15,8 51-2 0,-5-18-3 0,-3-33-5 16,0 0-1-16,12 66-4 0,-12-66-1 0,8 41 0 16,-8-41-7-16,0 0 5 0,4 58-6 0,-4-58-6 15,0 0 2-15,0 0 3 0,3 47 4 0,-3-47-8 16,0 0-6-16,0 0 6 0,0 0-2 0,0 0-6 16,0 0 4-16,0 0 1 0,0 0-15 0,0 0-10 15,0 0-14-15,0 0 1 0,0 0-19 0,0 0-1 16,0 0-12-16,0 0-2 0,0 0-10 0,0 0-8 15,0 0 7-15,-50-135 1 0,50 135 3 0,-7-45 7 16,7 45 10-16,0 0 6 0,-20-51 4 0,20 51 9 16,-11-32 6-16,11 32 6 0,0 0 1 0,-19-46 12 0,19 46 8 15,0 0 10-15,-16-35-3 0,16 35 1 0,0 0 17 16,0 0 7-16,-11-46-7 0,11 46 1 16,0 0-1-16,0 0 1 0,0 0 6 0,0 0-4 0,11-60 15 15,-11 60 7-15,0 0-4 0,0 0 3 0,0 0-1 16,19-33-3-16,-19 33-2 0,0 0-8 0,0 0-5 15,39-21 2-15,-39 21-7 0,0 0 1 0,0 0-5 16,50-10-2-16,-50 10 3 0,0 0 9 0,0 0 8 16,0 0-2-16,0 0-1 0,85 26-3 0,-85-26-6 15,23 27 0-15,-23-27 3 0,23 33-2 0,-23-33-3 16,0 0-1-16,15 54 1 0,-15-54-4 0,0 0-5 16,4 53-2-16,-4-53-1 0,0 0-4 0,0 0 5 15,-11 58-3-15,11-58 1 0,0 0-6 0,-16 35 5 0,16-35-7 16,0 0 1-16,0 0 5 0,0 0 1 15,0 0-6-15,0 0 3 0,0 0 2 0,0 0-2 16,0 0 5-16,0 0-6 0,0 0 1 0,0 0 0 0,0 0 2 16,0 0-4-16,0 0 2 0,0 0-4 0,0 0-2 15,0 0 5-15,0 0-2 0,0 0-2 0,0 0-1 16,0 0-1-16,0 0 1 0,0 0 2 16,73 6-5-16,-73-6 2 0,0 0 3 0,39 26-2 0,-39-26 1 15,0 0 4-15,42 33-3 0,-42-33-3 0,12 26 3 16,-12-26 0-16,0 0 1 0,0 0-2 0,11 51 3 15,-11-51 1-15,0 0-4 0,0 0-3 0,0 0 7 16,-34 55-5-16,34-55 2 0,0 0-4 0,-43 28 3 16,43-28 1-16,-38 12-1 0,38-12 2 0,0 0-4 15,-50 6 3-15,50-6-5 0,0 0-16 0,0 0-15 16,0 0-22-16,-70-16-29 0,70 16-26 0,0 0-24 16,0 0-176-16,-30-28-336 0,30 28 149 0</inkml:trace>
          <inkml:trace contextRef="#ctx0" brushRef="#br0" timeOffset="2720.1729">-1520-894 8 0,'0'0'85'0,"0"0"2"0,0 0-6 0,0 0 6 16,0 0-5-16,0 0 7 0,0 0-5 0,0 0 2 16,0 0-4-16,0 0 2 0,0 0 0 0,0 0 3 15,0 0-1-15,0 0 1 0,0 0-4 0,0 0-5 16,0 0-10-16,0 0-5 0,0 0 0 0,0 0-2 15,0 0 0-15,0 0 0 0,42-55-4 0,-42 55 1 0,0 0-4 16,0 0 4-16,0 0 0 0,0 0 6 16,0 0 5-16,0 0 3 0,0 0-5 0,-15-61-4 0,15 61-3 15,0 0-4-15,0 0-4 0,-27-49 2 0,27 49-9 16,0 0-5-16,-27-30-5 0,27 30 0 0,-31-23-1 16,31 23-2-16,0 0-10 0,-50-23 0 0,50 23 1 15,0 0-8-15,-65-5 6 0,65 5-4 0,-50 1-3 16,50-1-3-16,0 0 1 0,-70 9-4 0,70-9 3 15,-42 11-6-15,42-11 1 0,-39 15 1 0,39-15 0 16,0 0-1-16,-53 26-1 0,53-26-4 0,-31 25 4 16,31-25-3-16,-27 30 4 0,27-30-5 0,0 0 3 15,-19 42-5-15,19-42 4 0,-8 38-3 0,8-38-1 0,0 0 3 16,0 0 0-16,4 66-6 0,-4-66 5 16,0 0-3-16,11 53 3 0,-11-53-4 0,0 0 5 15,27 38-5-15,-27-38 5 0,23 26-5 16,-23-26 3-16,0 0 0 0,35 32 0 0,-35-32-3 15,0 0 3-15,42 16-3 0,-42-16 3 0,0 0-3 0,54 15 3 16,-54-15 0-16,46 13-3 0,-46-13 1 0,43 10-1 0,-43-10 0 16,38 17-1-16,-38-17-4 0,43 19 0 0,-43-19-5 15,38 21-2-15,-38-21 0 0,31 26 2 0,-31-26-3 16,31 28 2-16,-31-28 0 0,23 33 2 0,-23-33-3 16,0 0 4-16,23 40-2 0,-23-40 4 0,0 0-5 15,11 36 8-15,-11-36-1 0,0 0-1 0,0 0-1 16,0 0 2-16,-34 57 0 0,34-57-1 0,0 0 1 15,-43 32 4-15,43-32-4 0,-38 22 5 0,38-22-1 16,-46 10 3-16,46-10-1 0,0 0-1 0,-66 4-1 16,66-4 0-16,0 0 1 0,-54-2-1 0,54 2 3 0,0 0 0 15,0 0-3-15,0 0-17 0,0 0-16 0,-54-12-18 16,54 12-22-16,0 0-42 0,0 0-14 16,0 0-37-16,-19-34-185 0,19 34-382 0,0 0 170 0</inkml:trace>
          <inkml:trace contextRef="#ctx0" brushRef="#br0" timeOffset="5212.1109">-142-1171 115 0,'0'0'144'15,"0"0"-14"-15,0 0-3 0,0 0-4 0,0 0-19 16,0 0 9-16,0 0-5 0,0 0 4 0,0 0-11 0,0 0-8 16,0 0-11-16,-39-58-9 0,39 58-7 0,0 0-9 15,0 0-2-15,0 0 3 0,0 0-10 16,0 0-5-16,0 0-3 0,0 0 1 0,-96 53-8 0,96-53 4 16,0 0-5-16,-31 38 1 0,31-38-6 0,0 0-2 15,-19 30-2-15,19-30-3 0,0 0 1 0,0 0-1 16,0 0-3-16,-4 51-4 0,4-51 3 0,0 0-7 15,0 0 5-15,0 0-5 0,0 0-1 0,0 0 3 16,43 55-1-16,-43-55 0 0,0 0-1 0,30 17-7 16,-30-17 6-16,0 0-3 0,47 18 1 0,-47-18-3 15,38 11 2-15,-38-11-3 0,0 0-1 0,65 17 0 16,-65-17 4-16,43 21-4 0,-43-21 0 0,38 22 0 16,-38-22-8-16,35 25 12 0,-35-25-4 0,27 22 6 15,-27-22-4-15,0 0-7 0,27 38 4 0,-27-38 1 0,0 0 0 16,0 0 4-16,0 0-2 0,0 0-4 15,-19 65 8-15,19-65 1 0,0 0 2 0,-50 32-1 0,50-32 0 16,-47 12 3-16,47-12-1 0,-46 7 1 0,46-7-2 16,0 0-3-16,-77-5 3 0,77 5-4 0,0 0-15 15,-61-19-13-15,61 19-22 0,0 0-15 0,-39-24-38 16,39 24-23-16,-15-28-22 0,15 28-176 0,0 0-343 16,0 0 152-16</inkml:trace>
          <inkml:trace contextRef="#ctx0" brushRef="#br0" timeOffset="5956.0235">327-1140 146 0,'0'0'146'0,"0"0"-6"16,0 0-7-16,0 0-3 0,0 0-6 0,0 0 5 16,0 0-4-16,0 0-3 0,0 0-3 0,0 0-3 15,0 0-9-15,0 0-4 0,0 0-7 0,0 0-5 16,0 0-9-16,0 0-7 0,0 0-4 0,0 0-3 15,0 0-5-15,0 0-5 0,0 0-5 0,0 0-8 0,0 0-3 16,0 0-4-16,0 0-4 0,0 0-4 0,0 0-3 16,0 0-4-16,0 0-3 0,0 0 0 15,0 0-2-15,0 0 1 0,0 0-5 0,0 0-2 0,0 0 1 16,-104 55-2-16,104-55-4 0,-15 41 3 0,15-41 1 16,-11 48-2-16,11-48-1 0,-12 57-2 0,12-57 2 15,-8 46-3-15,8-46-1 0,0 0 4 0,8 67 3 16,-8-67-2-16,15 39-3 0,-15-39 2 0,20 39-1 15,-20-39-1-15,0 0-1 0,27 36 0 0,-27-36-3 16,34 19 4-16,-34-19-2 0,0 0 0 0,50 11-1 16,-50-11 2-16,0 0-2 0,0 0-2 0,0 0-6 15,73-14-23-15,-73 14-32 0,0 0-40 0,35-26-40 16,-35 26-30-16,0 0-218 0,38-40-418 0,-38 40 185 16</inkml:trace>
          <inkml:trace contextRef="#ctx0" brushRef="#br0" timeOffset="6339.6215">547-1196 144 0,'0'0'143'0,"0"0"2"0,0 0-3 0,0 0-4 16,0 0-4-16,0 0-6 0,0 0-6 0,0 0-8 16,0 0-10-16,0 0-8 0,0 0-8 0,0 0-11 15,0 0-10-15,0 0-4 0,0 0-16 0,0 0 5 16,0 0-7-16,0 0-3 0,0 0-5 0,0 0-14 0,0 0 11 16,0 0-1-16,0 0-7 0,0 0-1 15,0 0-5-15,0 0 4 0,0 141-3 0,0-141-4 16,11 48 0-16,-11-48-4 0,12 66 3 0,-12-66-2 0,11 45-2 15,-11-45 0-15,8 38-6 0,-8-38 2 0,0 0 1 16,16 50-4-16,-16-50-2 0,0 0 0 16,0 0 3-16,0 43 0 0,0-43 0 0,0 0-6 0,0 0 5 15,0 0-15-15,0 0-22 0,0 0-34 0,0 0-16 16,0 0-30-16,0 0-29 0,0 0-38 0,0 0-100 16,0 0-302-16,0 0 135 0</inkml:trace>
          <inkml:trace contextRef="#ctx0" brushRef="#br0" timeOffset="6673.758">628-1213 141 0,'0'0'200'0,"0"0"-18"16,57-26-16-16,-57 26-3 0,0 0 4 0,0 0-15 16,0 0-11-16,0 0-20 0,0 0-8 0,0 0-16 15,73 24-6-15,-73-24-7 0,0 0-9 0,0 0-6 16,20 54-13-16,-20-54-12 0,0 0-6 0,-12 59-13 0,12-59-16 15,0 0-8-15,-31 47-16 0,31-47-2 0,-23 30-5 16,23-30-1-16,-30 28-6 0,30-28 3 0,0 0-4 16,-31 23 11-16,31-23-3 0,0 0 7 0,0 0 1 15,0 0-2-15,0 0 5 0,0 0 4 0,0 0 5 16,0 0 10-16,0 0-4 0,0 0 0 0,0 0 2 16,0 0 0-16,0 0-4 0,0 0 6 0,0 0 15 15,0 0 5-15,0 0-2 0,0 0-4 0,0 0 1 16,0 0-12-16,0 0 9 0,42 74 2 0,-42-74-4 15,27 33 1-15,-27-33-8 0,27 33 3 0,-27-33-3 16,23 25-4-16,-23-25-22 0,0 0-31 0,19 34-34 16,-19-34-52-16,0 0-183 0,0 0-340 0,0 0 150 15</inkml:trace>
          <inkml:trace contextRef="#ctx0" brushRef="#br0" timeOffset="7013.2481">951-1215 79 0,'0'0'200'0,"0"0"-22"0,0 0-10 15,0 0-15-15,0 0-21 0,0 0-9 0,0 0-13 16,0 0-11-16,0 0-3 0,0 0-14 0,0 0-6 16,0 0-7-16,0 0-7 0,0 0-1 0,0 0-9 15,0 0-5-15,0 0-6 0,0 0 1 0,0 0-4 0,42 91-6 16,-42-91-3-16,12 39-3 0,-12-39-2 16,0 0-1-16,4 58-4 0,-4-58-2 0,4 40-1 15,-4-40-3-15,0 0 0 0,11 54-2 0,-11-54-34 0,0 0-27 16,8 42-25-16,-8-42-23 0,0 0-32 0,0 0-163 15,0 0-317-15,0 0 141 0</inkml:trace>
          <inkml:trace contextRef="#ctx0" brushRef="#br0" timeOffset="7314.2035">1182-1178 180 0,'0'0'217'16,"0"0"-18"-16,0 0-20 0,0 0-14 0,0 0-21 15,0 0-12-15,0 0-12 0,0 0-13 0,0 0-10 16,0 0-7-16,0 0-15 0,0 0-9 0,0 0-2 16,0 0-5-16,0 0-3 0,0 0-5 0,0 0-3 15,42 91-6-15,-42-91-2 0,8 41-2 0,-8-41-3 16,0 0-5-16,15 62-1 0,-15-62-3 0,4 39-6 0,-4-39 2 15,0 0-1-15,8 55-3 0,-8-55 2 0,0 0-6 16,0 0-1-16,4 48-2 0,-4-48-11 0,0 0-33 16,0 0-34-16,0 0-24 0,0 0-32 0,0 0-47 15,0 0-154-15,0 0-351 0,0 0 155 0</inkml:trace>
          <inkml:trace contextRef="#ctx0" brushRef="#br0" timeOffset="7800.0825">1174-1229 96 0,'0'0'163'0,"0"0"-10"0,0 0-4 0,31-48-14 16,-31 48-6-16,0 0 3 0,42-36-3 16,-42 36-8-16,23-17-13 0,-23 17-2 0,0 0-7 0,35-21-3 15,-35 21-17-15,0 0-7 0,0 0-6 0,0 0 10 16,62-2-2-16,-62 2-6 0,0 0-6 0,0 0-7 15,46 33-2-15,-46-33-5 0,0 0-8 0,27 43-3 16,-27-43-5-16,11 38-1 0,-11-38-5 0,0 0-2 16,0 58-1-16,0-58-2 0,0 0-4 0,-19 59-1 15,19-59-4-15,0 0 2 0,-23 32 1 0,23-32-6 16,0 0-2-16,0 0 2 0,-27 26 1 0,27-26-1 16,0 0-3-16,0 0 3 0,0 0-6 0,0 0-1 15,0 0-1-15,0 0-3 0,0 0-2 0,0 0 0 16,0 0-1-16,0 0 3 0,0 0-2 0,0 0 1 15,0 0 1-15,0 0 0 0,0 0-1 0,0 0-3 16,0 0 3-16,0 0 2 0,0 0-6 0,85 28 0 0,-85-28-1 16,31 26-2-16,-31-26 3 0,26 28 0 0,-26-28-8 15,24 30 7-15,-24-30-3 0,0 0-3 16,23 50-3-16,-23-50 5 0,0 0 0 0,0 0 3 0,-12 49 0 16,12-49 5-16,0 0-7 0,0 0 5 0,-42 46-2 15,42-46 4-15,0 0-1 0,-54 8-2 0,54-8 3 16,0 0 4-16,0 0-3 0,-81-24 3 0,81 24-4 15,-35-25 3-15,35 25-14 0,-34-26-16 0,34 26-12 16,-27-32-13-16,27 32-28 0,0 0-20 0,-23-41-19 16,23 41-41-16,0 0-132 0,0 0-320 0,0-55 142 15</inkml:trace>
          <inkml:trace contextRef="#ctx0" brushRef="#br0" timeOffset="8891.5379">1578-1408 55 0,'0'0'174'0,"0"0"-6"0,0 0-5 0,0 0-8 15,0 0-8-15,0 0-17 0,0 0-13 0,0 0-10 16,0 0-9-16,0 0-9 0,0 0-6 0,0 0-13 15,0 0-10-15,0 0-4 0,0 0-1 0,0 0-7 16,54-79-10-16,-54 79 4 0,46-9-5 0,-46 9-1 16,47-11 4-16,-47 11-4 0,50-5 6 0,-50 5 0 15,57-6-2-15,-57 6-5 0,50-7-3 0,-50 7-3 16,50-6-5-16,-50 6 3 0,0 0-3 0,54-5-3 16,-54 5-1-16,0 0-5 0,0 0 3 0,0 0-3 15,0 0-4-15,0 0-6 0,0 0-5 0,0 0-17 16,0 0-25-16,0 0-23 0,0 0-37 0,0 0-15 15,0 0-24-15,0 0-179 0,0 0-347 0,0 0 153 0</inkml:trace>
          <inkml:trace contextRef="#ctx0" brushRef="#br0" timeOffset="8291.7213">1640-1342 92 0,'0'0'185'0,"0"0"-9"0,0 0-14 15,0 0-9-15,0 0-6 0,0 0-11 0,0 0-12 16,0 0-10-16,0 0-7 0,0 0-11 0,0 0-12 16,0 0-7-16,0 0-7 0,0 0-6 0,0 0-7 15,0 0-2-15,0 0-4 0,0 0-8 0,0 0 0 16,0 0-2-16,0 0-6 0,0 0 0 0,0 0-8 16,58 65 0-16,-58-65 0 0,11 41-5 0,-11-41-1 15,16 43-2-15,-16-43-4 0,15 44-1 0,-15-44 6 0,12 55-3 16,-12-55 1-16,7 41-9 0,-7-41 2 15,0 0 9-15,8 60-7 0,-8-60-3 0,0 0 3 16,4 48-2-16,-4-48 0 0,0 0-3 0,0 0 1 0,7 45-2 16,-7-45 3-16,0 0 1 0,0 0 6 15,0 0 0-15,0 0 5 0,0 0-6 0,0 0 4 0,0 0 0 16,39 14-7-16,-39-14 3 0,0 0-3 0,0 0-1 16,0 0-3-16,0 0 2 0,100-27-3 0,-100 27 1 15,0 0-2-15,62-18 0 0,-62 18-1 0,30-11-4 16,-30 11 6-16,0 0-9 0,54-8-2 0,-54 8-20 15,0 0-26-15,43-11-27 0,-43 11-38 0,0 0-27 16,0 0-40-16,0 0-180 0,0 0-390 0,0 0 173 16</inkml:trace>
          <inkml:trace contextRef="#ctx0" brushRef="#br0" timeOffset="8628.2338">1698-1148 45 0,'0'0'222'16,"0"0"-13"-16,0 0-11 0,0 0-17 0,0 0-12 15,0 0-21-15,0 0-12 0,0 0-11 0,0 0-20 16,0 0-5-16,0 0-11 0,0 0-12 0,0 0-3 15,0 0-7-15,0 0-8 0,73-52-2 0,-73 52-8 16,0 0-6-16,58-16-9 0,-58 16 0 0,0 0 0 16,38-16-6-16,-38 16-8 0,0 0 1 0,0 0 3 15,42-10-9-15,-42 10-1 0,0 0-9 0,0 0-19 16,0 0-20-16,0 0-14 0,0 0-15 0,0 0-12 16,0 0-30-16,0 0-16 0,0 0-2 0,0 0-19 15,0 0-135-15,0 0-298 0,0 0 132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18:49.958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6B9DFB2-F9AA-45BB-8EE4-702E289EBDCE}" emma:medium="tactile" emma:mode="ink">
          <msink:context xmlns:msink="http://schemas.microsoft.com/ink/2010/main" type="inkDrawing" rotatedBoundingBox="26697,8049 26901,9462 26857,9468 26652,8056" semanticType="callout" shapeName="Other">
            <msink:sourceLink direction="with" ref="{CE7BEB31-C65C-4164-A7E0-61D44938E3F9}"/>
          </msink:context>
        </emma:interpretation>
      </emma:emma>
    </inkml:annotationXML>
    <inkml:trace contextRef="#ctx0" brushRef="#br0">0-1 77 0,'0'0'72'0,"0"0"-3"15,0 0-6-15,0 0-9 0,0 0 2 0,0 0-5 16,0 0-1-16,0 0-1 0,0 0 1 0,0 0 6 16,0 0-5-16,0 0 2 0,0 0 0 0,0 0-7 15,0 0 4-15,0 0 1 0,0 0-6 0,0 0 0 0,0 0-3 16,0 0-4-16,0 0-1 0,0 0-2 0,0 0 0 16,0 0 1-16,0 0-8 0,0 0 4 0,0 0-2 15,0 0-2-15,0 0-1 0,0 0 3 0,0 0-2 16,0 0 2-16,0 0 2 0,0 0 2 0,0 0 2 15,0 0-5-15,0 0 2 0,0 0 8 0,0 0 4 16,0 0 2-16,0 0 0 0,0 0 1 0,0 0-2 16,0 0-1-16,0 0-6 0,0 0 1 0,0 0-9 15,0 0 0-15,0 0-4 0,0 0 0 0,0 0-5 16,0 0-3-16,0 0-2 0,0 0-2 0,0 0-4 16,0 0 1-16,0 0 1 0,0 0-2 0,0 0-2 0,0 0-6 15,0 0 4-15,0 0-1 0,0 0 3 16,0 0-3-16,0 0-1 0,0 0 0 0,0 0-1 0,0 0 1 15,0 0-4-15,0 0 1 0,0 0 4 0,0 0-1 16,35 106 0-16,-35-106-1 0,0 0-4 0,11 42 1 16,-11-42 2-16,0 0 1 0,4 44-1 0,-4-44 0 15,0 0-1-15,12 46-3 0,-12-46 3 0,0 0 2 16,7 44 0-16,-7-44-2 0,0 0 0 0,8 45 0 16,-8-45 1-16,0 0-5 0,0 0 6 0,8 50-4 15,-8-50 0-15,0 0 3 0,0 0 0 0,8 44-3 16,-8-44 3-16,0 0 0 0,0 0-2 0,7 49 0 15,-7-49 2-15,0 0 0 0,0 0 0 0,8 50 0 16,-8-50-4-16,0 0 2 0,0 0 2 0,8 41-4 16,-8-41-1-16,0 0 7 0,0 0-2 0,0 0-3 15,11 47 4-15,-11-47-4 0,0 0-1 0,0 0 2 0,0 0 0 16,8 44 2-16,-8-44-5 0,0 0 2 0,0 0 6 16,0 0-6-16,0 0 5 0,11 47-5 15,-11-47 6-15,0 0-5 0,0 0 3 0,0 0-1 0,0 0 0 16,4 47 0-16,-4-47-3 0,0 0 3 0,0 0 1 15,0 0 0-15,0 0-3 0,8 40 7 0,-8-40-5 16,0 0-1-16,0 0 3 0,0 0-4 0,0 0 3 16,0 0-5-16,0 0 3 0,0 0 4 0,8 49-3 15,-8-49 4-15,0 0 0 0,0 0-1 0,0 0 2 0,0 0 3 16,0 0-1-16,0 0 1 0,0 0-1 16,4 48-1-16,-4-48-1 0,0 0-1 0,0 0-1 15,0 0 0-15,0 0 2 0,0 0-5 0,0 0 2 0,0 0 0 16,7 45 1-16,-7-45 0 0,0 0-2 0,0 0-2 15,0 0 1-15,0 0-1 0,0 0-2 0,0 0 3 16,0 0 1-16,0 0-2 0,0 0-3 0,0 0 3 16,0 0-2-16,4 49 2 0,-4-49 2 0,0 0-1 15,0 0-2-15,0 0 0 0,0 0 3 0,0 0-5 16,0 0 4-16,0 0-6 0,0 0 2 0,0 0 3 16,0 0 0-16,0 0-3 0,8 48 2 0,-8-48-1 15,0 0-2-15,0 0 3 0,0 0 3 0,0 0-1 16,0 0 0-16,0 0-1 0,0 0 1 0,0 0-3 15,0 0-8-15,0 0 7 0,0 0 5 0,0 48-6 16,0-48 1-16,0 0 6 0,0 0-2 0,0 0-3 0,0 0-1 16,0 0-4-16,0 0 6 0,0 0-1 0,0 0 0 15,0 0 2-15,0 0-3 0,0 50 5 16,0-50-4-16,0 0 0 0,0 0 5 0,0 0-4 0,0 0 0 16,0 0-5-16,0 0 4 0,0 0 2 0,0 0-4 15,0 0 1-15,8 45 5 0,-8-45-3 0,0 0-2 16,0 0 2-16,0 0-2 0,0 0 2 0,0 0-1 15,0 0-1-15,0 0 6 0,0 0-5 0,0 0 3 16,7 45-3-16,-7-45 3 0,0 0 0 0,0 0-3 16,0 0 3-16,0 0-3 0,0 0 4 0,0 0-3 15,0 0-5-15,0 0 6 0,0 0 0 0,0 0 1 16,0 0-2-16,0 50-1 0,0-50-1 0,0 0 7 16,0 0-3-16,0 0-2 0,0 0 1 0,0 0 2 0,0 0 5 15,0 0 11-15,0 0 2 0,0 0-1 0,0 0-4 16,4 47 1-16,-4-47-4 0,0 0 1 15,0 0-1-15,0 0-3 0,0 0 0 0,0 0 0 0,0 0-3 16,0 0-2-16,0 0 2 0,0 0 2 0,0 0-6 16,0 0 3-16,0 0 0 0,0 0-1 15,0 0-2-15,0 0 1 0,0 0-1 0,0 0 1 16,0 0-5-16,0 0 5 0,0 54-1 0,0-54 0 0,0 0-4 16,0 0 5-16,0 0-6 0,0 0 5 0,0 0-1 15,0 0-1-15,0 0-5 0,0 0 7 0,0 0-2 16,0 0 0-16,0 0-1 0,0 0 5 0,0 0-10 15,0 0 15-15,0 0 0 0,0 0 1 0,0 0 4 16,0 0-6-16,-4 49 1 0,4-49-1 0,0 0 4 16,0 0-3-16,0 0 0 0,0 0 2 0,0 0-2 15,0 0-3-15,0 0 0 0,0 0 4 0,0 0-6 16,0 0 4-16,0 0-5 0,0 0-3 0,0 0 6 0,0 0-7 16,0 0 4-16,0 0 0 0,0 0-2 0,0 0-3 15,0 0 0-15,0 0-2 0,0 0 6 16,0 0-25-16,0 0-35 0,0 0-41 0,0 0-44 15,0 0-56-15,0 0-264 0,0 0-500 0,0 0 222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19:01.364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DEE9C0F-384B-48D7-A2FC-76EAFC3A38A7}" emma:medium="tactile" emma:mode="ink">
          <msink:context xmlns:msink="http://schemas.microsoft.com/ink/2010/main" type="inkDrawing" rotatedBoundingBox="27156,7673 29149,7405 29153,7430 27159,7698" semanticType="underline" shapeName="Other">
            <msink:sourceLink direction="with" ref="{DB728CCD-E47E-442D-B819-35E8D61476F9}"/>
          </msink:context>
        </emma:interpretation>
      </emma:emma>
    </inkml:annotationXML>
    <inkml:trace contextRef="#ctx0" brushRef="#br0">69 269 116 0,'0'0'162'0,"0"0"-1"16,0 0-4-16,0 0-7 0,0 0-1 0,0 0-7 0,0 0-5 15,0 0-6-15,-74-11-2 0,74 11-3 0,0 0-2 16,0 0-4-16,0 0-7 0,0 0-7 0,0 0-12 16,0 0-7-16,0 0-5 0,0 0-12 0,0 0-5 15,0 0-6-15,0 0-4 0,0 0-10 0,0 0-1 16,0 0-3-16,0 0-5 0,166-18-5 0,-97 10 2 15,-3-3-5-15,11 0 0 0,-4 1-3 0,4-2 8 16,4-4 5-16,3 5-3 0,5-2-3 0,-1 2 1 16,9 1-7-16,-1-6 7 0,4 5-9 0,0-3-1 15,-12 0 7-15,5 2 8 0,-8 3 3 0,-1-4 3 16,-18 11-5-16,7-8 0 0,-35 2-11 0,5 4 5 0,-43 4-4 16,65-9-5-16,-65 9 0 0,46-5-5 15,-46 5 2-15,0 0 0 0,0 0-7 0,0 0 9 16,0 0-4-16,0 0-1 0,50-5 0 0,-50 5-1 0,0 0-3 15,0 0-7-15,0 0-12 0,0 0-24 0,0 0-25 16,0 0-37-16,0 0-58 0,0 0-61 16,0 0-97-16,-146 27-166 0,146-27-513 0,-81 15 226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1:52.510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003C608-6EBE-4183-977C-F28B56FDE253}" emma:medium="tactile" emma:mode="ink">
          <msink:context xmlns:msink="http://schemas.microsoft.com/ink/2010/main" type="inkDrawing" rotatedBoundingBox="26203,13438 29844,13512 29800,15700 26159,15626" hotPoints="29710,13501 29870,15363 26559,15648 26399,13787" semanticType="enclosure" shapeName="Rectangle">
            <msink:sourceLink direction="with" ref="{00EF90AF-4A4F-4BB4-8368-6BB2CF8C5967}"/>
          </msink:context>
        </emma:interpretation>
      </emma:emma>
    </inkml:annotationXML>
    <inkml:trace contextRef="#ctx0" brushRef="#br0">231 41 76 0,'-12'-1'107'0,"12"1"0"0,0 0 0 0,-23-1 2 0,23 1-10 16,-15 0-7-16,15 0-12 0,-15-2 3 0,3 2-7 15,12 0-1-15,-15-3 0 0,15 3-4 0,-16 0-21 16,1 2 4-16,15-2-3 0,-16-2 5 0,16 2-4 16,-19 0 2-16,19 0-1 0,-19-2-9 15,19 2-1-15,-16 2 4 0,16-2 1 0,-15-1-6 0,15 1-5 16,0 0 1-16,-11 1 0 0,11-1-8 0,0 0 0 16,-12 2-2-16,12-2-7 0,0 0 2 0,0 0-5 15,0 0-2-15,0 0-2 0,0 0-1 0,0 0 0 16,0 0-2-16,0 0-2 0,0 0-2 0,0 0 3 15,23 12-3-15,-8-11-3 0,1-2 6 0,3 2-4 16,0 1-1-16,4-2 0 0,1 0 1 0,-1 0 0 0,4 0-4 16,0 3-1-16,0-3 2 0,11-2 1 15,-11 2-2-15,11-4 3 0,1 4-2 0,-1 0-1 0,5 0 1 16,-12 1 1-16,7-3-2 0,1 3-2 0,3-1 0 16,0 1 3-16,-3-1-3 0,-1 1 0 0,8-1 5 15,-3-2-5-15,-1 0 4 0,-3 2-5 0,7 2 0 16,-4 1 2-16,0-4-2 0,1 0-3 0,-1-3 4 15,0 5 1-15,1-2 2 0,-1-1-4 0,0 0 3 16,5 1-1-16,-1 0 1 0,15-1 1 0,-11 2-3 16,12-4 3-16,-23 2-3 0,11 1 0 0,-8 0 5 15,0-1-7-15,4 0 7 0,-3 6 1 0,3-6-7 16,0 0-1-16,16 3 2 0,-20-4 1 0,8 2 1 0,-4 1-4 16,16-3 5-16,-20 3 1 0,4 1 0 15,1-5-4-15,-5 4-1 0,4-2 2 0,0 5-2 16,1-8 2-16,-1 5 0 0,0 2 2 0,-4-2-2 0,1-2 0 15,22-3 1-15,-23 7-5 0,5-5 6 0,-5 0-3 16,0 4 0-16,-3-2 0 0,-1 1-2 0,5 1 0 16,-5 0 4-16,1-2-2 0,-5 0 2 0,5 3 2 15,-5-4-5-15,5 4-2 0,-12-3 0 0,0 3 0 16,11-3 4-16,-15 3-1 0,4-2-3 0,0 2 4 16,0-2-1-16,-4 0 0 0,0 2 2 0,-11-2-1 15,11 2 0-15,-8-2-1 0,-3-1 3 0,-12 1-4 16,19 0 4-16,-19 0-1 0,12 2 0 0,-12-2 0 15,0 0-1-15,11-3 0 0,-11 3 3 0,0 0-4 16,0 0 3-16,0 0-3 0,0 0 3 0,0 0-1 16,0 0-7-16,0 0-23 0,0 0-27 0,0 0-28 0,0 0-27 15,-34 8-35-15,22-8-161 0,-15 1-331 0,4 2 146 16</inkml:trace>
    <inkml:trace contextRef="#ctx0" brushRef="#br0" timeOffset="1488.2726">146 65 59 0,'0'-13'102'16,"0"13"-1"-16,-7-9-3 0,7 9 0 0,-4-10-15 16,4 10-4-16,0 0-7 0,-4-12 2 0,4 12-7 15,0 0-3-15,0 0-7 0,-4-9 2 0,4 9-5 16,0 0-3-16,0 0-4 0,0 0-2 0,0 0-11 0,0 0 1 16,0 0-5-16,0 0-3 0,0 0 5 0,0 0-1 15,0 0-2-15,0 0 1 0,0 0 1 16,-8 36-1-16,8-17-3 0,4 0 3 0,0 2-2 0,-4 3 1 15,0 8-1-15,0 2-2 0,4 3-2 0,-4-4-4 16,8 3 3-16,-8 1-5 0,7 1 2 0,-3-1-2 16,0 0 1-16,4 3 1 0,-4 1 0 0,-1 1-3 15,9-2-2-15,-8 1-1 0,3-6 1 0,5 3-1 16,-8 1-3-16,7 0 3 0,1-3-2 0,-8 3 3 16,4-15-2-16,-5 14-1 0,5-4 4 0,-4 3-2 15,11-2 0-15,-11 3 0 0,4-3 2 0,-4 2-5 16,3-3 3-16,1 1-2 0,-4-1 1 0,4-11-2 0,3 10-4 15,1 0 4-15,-5-10 0 0,1-1 1 0,-4 2 1 16,4-1-1-16,-1-2 1 0,1 2-4 16,-4-2 8-16,0 3-4 0,0-3-5 0,-1 3 3 0,1-3 0 15,0 0 2-15,0-3-3 0,0 3 2 0,-4-2-4 16,4-3 1-16,3-3-1 0,-7 1-1 0,4 3 4 16,0-7-5-16,-4-1 3 0,4 3-2 0,-4-1 0 15,0-11-4-15,4 17-2 0,-4-17 5 0,0 14-3 16,0-14-1-16,0 14 2 0,0-14-7 0,4 12 3 15,-4-12 5-15,4 10-3 0,-4-10 3 0,3 10-3 16,-3-10 3-16,0 0 0 0,4 13-2 0,-4-13-4 16,0 0 4-16,0 9-2 0,0-9-1 0,0 0 3 15,0 0-1-15,0 13 1 0,0-13-2 0,0 0-1 0,0 0 0 16,0 0 2-16,0 0-2 0,0 10 4 16,0-10-3-16,0 0 3 0,0 0-4 0,0 0 1 15,0 0-1-15,0 0 5 0,0 0-3 0,0 0-2 0,0 0-3 16,0 13 6-16,0-13-2 0,0 0 0 0,0 0 1 15,0 0 0-15,0 0-5 0,0 0 5 16,0 0-3-16,0 0 1 0,0 0 1 0,0 0 16 16,0 0 1-16,0 0 6 0,0 0 0 0,8 10 1 0,-8-10-2 15,0 0-3-15,0 0-1 0,0 0-2 0,0 0 0 16,0 0-2-16,0 0-2 0,0 0-5 0,0 0 2 16,0 0-5-16,0 0 3 0,0 0-1 0,0 0 0 15,0 0 2-15,0 11-8 0,0-11 3 0,0 0 0 16,0 0 0-16,0 0-1 0,0 0 1 0,-8 14-1 15,8-14-8-15,0 0 8 0,0 0-2 0,0 0 0 16,0 0 0-16,0 10-2 0,0-10 3 0,0 0 1 16,0 0 3-16,0 0-6 0,0 0 2 0,0 0-2 0,0 0 0 15,0 13 1-15,0-13 2 0,0 0-3 16,0 0 2-16,0 0-2 0,0 0-3 0,0 0 2 16,0 0 2-16,0 0 0 0,0 0 0 0,0 0 1 0,0 0-1 15,0 0-3-15,0 0 10 0,0 0-5 0,0 0 7 16,0 0-2-16,0 0-3 0,0 0-2 15,0 0 1-15,0 0 1 0,0 0-6 0,0 0-11 16,0 0-16-16,0 0-31 0,12-31-24 0,-12 31-19 16,4-16-26-16,-1 4-17 0,1-2-17 0,-4 0-196 0,0 3-387 15,4-1 172-15</inkml:trace>
    <inkml:trace contextRef="#ctx0" brushRef="#br0" timeOffset="2586.8262">431 1755 73 0,'0'0'70'0,"0"0"-10"0,12 26-2 0,-12-26-11 16,7 12-1-16,-3-6 3 0,-4-6-10 0,4 13 0 16,0-5-7-16,-4 0-4 0,0-8 0 0,8 14-3 0,-8-14 0 15,0 17-3-15,3-10 1 0,-3-7-9 16,4 18 2-16,-4-11-3 0,0-7-3 0,0 15-1 16,4-6-1-16,-4-9 0 0,0 16 2 0,0-16 0 15,0 16-7-15,0-16 3 0,4 12 3 0,-4-12-3 0,4 12-6 16,-4-12 6-16,4 9-4 0,-4-9-2 0,0 0-3 15,4 9 5-15,-4-9 1 0,0 0 4 16,0 0-1-16,3 11 7 0,-3-11-2 0,0 0 12 0,0 0 7 16,0 0 5-16,0 0-2 0,0 9 14 0,0-9-1 15,0 0 5-15,0 0 5 0,0 0 16 0,0 0 0 16,0 0-1-16,0 0 1 0,0 0 2 0,0 0-1 16,0 0-2-16,0 0 2 0,0 0-3 0,0 0-9 15,0 0 2-15,0 0-4 0,0 0-5 0,0 0-10 16,0 0 1-16,0 0-4 0,0 0-6 0,0 0-2 15,0 0-4-15,0 0-4 0,20-2-1 0,-20 2-2 16,0 0 1-16,11 0-6 0,-11 0 1 0,16 2-5 16,-16-2-2-16,11 1 4 0,5 1-4 0,-1 1-1 15,0-2-2-15,5-1-2 0,-5 0 4 0,4 0-6 16,0 0 2-16,1 3 2 0,-5-1-4 0,8-5 5 16,0 3-6-16,4 0 0 0,0-1 1 0,0 0 1 0,12 0-6 15,-16-1 2-15,7 0-1 0,9 0 3 0,-12 1-3 16,11-2 0-16,5 0 1 0,-5-2 4 15,1 0-4-15,-5 1-1 0,5 1-1 0,3-3 2 0,1 4-7 16,-5-4 10-16,1 1-1 0,3 2 0 0,-7-3-1 16,7 4-4-16,0 0 2 0,-3-4-2 0,3 1 3 15,-7 3 3-15,7-6-4 0,-3 7 4 0,-1 0-4 16,-3-4 1-16,7 3 0 0,-19 2 1 0,16-5 1 16,-12 5-3-16,11-6-1 0,-15 3-1 0,8 2 5 15,-4-2-2-15,-4 0 1 0,4 1-4 0,-4 1 1 16,0-2 4-16,4-3 0 0,-4 4 0 0,0-1-3 15,-4-4-3-15,5 3 5 0,-9 0-4 0,4 1 1 16,0-2 5-16,-7 3-2 0,0-2 1 0,7 3 0 0,0-2-6 16,-4-1 1-16,-3 2 3 0,3-2-2 15,1 3 1-15,-1-2-2 0,1-2 2 0,-1 3 0 0,8-1 3 16,-11 0-2-16,-5-1-1 0,9 2 0 0,-5-1 0 16,1 1 0-16,7 0 3 0,-4-1-3 0,1 1 0 15,3-3 0-15,-7 4 0 0,3-2 3 0,8-2-2 16,-8 2-8-16,-3 0 10 0,7 0-5 0,4-1 5 15,-15 3-1-15,7-1-4 0,1 0-2 0,3 0 5 16,-3 1-2-16,-1 1 3 0,4-2-2 0,8 0 0 16,-8-1 1-16,4 3-1 0,-3-5 0 0,3 5 1 15,-4-2-5-15,-4 4 4 0,1-2 0 0,7 0-1 16,-4 0 5-16,-3-2-6 0,-1 2 2 0,0 2 2 16,1 0-4-16,-1-4 5 0,-3 6 0 0,3-2-2 15,0 0 2-15,-7-1-4 0,4-1-2 0,-12 0 1 16,19 2-3-16,-19-2 3 0,8 2-5 0,-8-2-19 15,7 4-23-15,-7-4-27 0,0 0-42 16,0 0-35-16,0 0-203 0,0 0-386 0,0 0 170 0</inkml:trace>
    <inkml:trace contextRef="#ctx0" brushRef="#br0" timeOffset="4086.4299">3564-101 59 0,'0'0'114'0,"0"0"0"0,0 0 1 15,0-9-6-15,0 9-8 0,0 0-14 16,0 0-7-16,0 0-4 0,0 0-5 0,0 0-22 0,0 0 12 16,0 0-8-16,0 0 3 0,0 0-9 0,0 0-10 15,-4 34 3-15,4-15 0 0,0 0-5 0,0 2 7 16,0-1-1-16,4 4-2 0,0 11 5 0,0-13-6 16,0 16-1-16,0-4-6 0,0-2-4 0,-4-5 1 15,3 7 0-15,1 0 2 0,-4 0-3 0,0 0-1 16,8 6 5-16,-8-5 3 0,0 2-3 0,4-2-9 15,0 1 6-15,-4-11-6 0,3 11 0 0,-3-4-4 16,8 2-1-16,-8-8 0 0,0-1-3 0,4 0 6 16,-8 0 1-16,4-3 0 0,4 1-4 0,-4-1 3 0,0 4-13 15,0-4 17-15,0 3 4 0,0-4-4 16,0 3-3-16,0 0 2 0,0-3-1 0,0-1-2 16,-4 0 2-16,4 0-2 0,-8 4 0 0,12-5-3 0,-4 2 1 15,-4-4-6-15,4 4 5 0,0-1 0 0,0 0-5 16,0 0-1-16,-3-3 1 0,3-3-1 15,0 5 0-15,-4-3-2 0,4 4 1 0,-4-8-2 0,4 3 1 16,0-4-1-16,4 2-5 0,-8-2 3 0,8 2 0 16,-4-1 1-16,0-12 2 0,0 18-6 0,4-5 5 15,-4-3-6-15,0 1 3 0,0-11-1 0,0 21-3 16,0-12 2-16,0-9 1 0,0 17-1 0,0-17 3 16,0 16-5-16,0-16 1 0,0 15 2 0,3-6 1 15,-3-9-4-15,-3 13 5 0,3-13-4 0,0 14-1 16,0-14 3-16,3 12-4 0,-3-12 3 0,0 0 1 15,-3 14-3-15,3-14 2 0,0 0-4 16,3 13 4-16,-3-13-5 0,0 0 8 0,0 13-5 0,0-13 0 0,0 0 3 16,0 0-1-16,0 13-3 0,0-13 0 15,0 0 0-15,0 11-2 0,0-11 2 0,0 0 2 16,0 0-4-16,0 12 5 0,0-12-3 0,0 0 1 0,0 0 0 16,0 0 0-16,0 14 1 0,0-14 1 0,0 0-3 15,0 0 2-15,0 0-1 0,0 0 1 0,0 12 0 16,0-12 0-16,0 0-1 0,0 0-3 0,0 0 4 15,0 0 2-15,0 0 15 0,0 0-2 16,0 0 1-16,0 0 2 0,0 0-4 0,0 0-4 0,0 0-2 16,0 0 4-16,0 0-2 0,-3 10-3 0,3-10-5 15,0 0 8-15,0 0-4 0,0 0-1 0,0 0-1 16,0 0-2-16,0 0 0 0,0 0 2 0,0 0-3 16,-4 11 5-16,4-11-7 0,0 0 3 15,0 0 1-15,0 0 2 0,0 11-3 0,0-11 2 16,0 0-1-16,0 0 4 0,-4 12-4 0,4-12-2 0,0 0 0 15,0 0-1-15,0 12 0 0,0-12-2 0,0 0 2 16,-4 12-1-16,4-12-1 0,0 0-1 0,0 0 2 0,-4 13-1 16,4-13-1-16,0 0 3 0,0 0 1 0,0 12-3 15,0-12 2-15,0 0-2 0,0 0 1 16,0 0-1-16,0 13-2 0,0-13 4 0,0 0-1 0,0 0-1 16,0 0 2-16,0 0-2 0,0 11-1 0,0-11 4 15,0 0-2-15,0 0 2 0,0 0-4 16,0 0 4-16,0 0-3 0,0 12 0 0,0-12 2 0,0 0-2 15,0 0 1-15,0 0 18 0,0 0 0 0,0 0 5 16,0 0-1-16,0 0 3 0,0 0-4 0,0 0 2 16,0 0-3-16,0 0 0 0,0 0-3 0,0 0 2 15,0 0-1-15,0 0-4 0,0 0-1 0,0 0 2 16,0 0-5-16,-19-3-2 0,19 3 5 0,0 0-3 16,-23-6-1-16,8 4-2 0,-1 3 0 0,-11 0 2 15,-11 1-3-15,11 3 0 0,-12-1 0 0,12 2-10 16,-7-1-14-16,-9 0-20 0,5 1-22 0,-1 5-37 15,1-3-27-15,-1 3-29 0,16-4-36 0,-8-3-41 16,8 3-186-16,0-1-447 0,8 5 198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2:01.940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12A1F54-3195-4596-AD8F-74EE19C20D47}" emma:medium="tactile" emma:mode="ink">
          <msink:context xmlns:msink="http://schemas.microsoft.com/ink/2010/main" type="inkDrawing" rotatedBoundingBox="26825,16533 29858,16094 30085,17665 27053,18104" hotPoints="29891,16246 30025,17655 27063,17939 26928,16530" semanticType="enclosure" shapeName="Rectangle">
            <msink:sourceLink direction="with" ref="{C4703CA1-A471-4FC9-891E-DE111EA91E89}"/>
          </msink:context>
        </emma:interpretation>
      </emma:emma>
    </inkml:annotationXML>
    <inkml:trace contextRef="#ctx0" brushRef="#br0">0 296 23 0,'0'0'129'0,"0"0"-14"0,0 0-8 16,0 0-14-16,0 0 8 0,0 0-18 0,0 0 2 15,0 0-14-15,0 0-5 0,0 0-10 0,0 0-7 16,0 0-5-16,0 0 1 0,0 0-7 0,0 0-2 16,30-11-1-16,-18 9-4 0,0 0-6 0,7-2 3 15,-4 2-1-15,8-1 7 0,0 1-5 0,1-2 3 16,-1-1-2-16,0 4-4 0,7-2-3 0,-3 0-1 16,0 2-1-16,12-1-2 0,-4 0-3 0,-9 3 2 15,13-4-4-15,-12 2-2 0,8 2 0 0,-9-3-1 16,13-2-4-16,-1 4 4 0,1-2-4 0,-1 2 3 15,-14 2 0-15,2-2 1 0,17 0 1 0,-1 1-10 16,-3-6 5-16,7 3 2 0,-8 3 2 0,5-3-1 0,-5 0-3 16,5 1 4-16,-5-2-2 0,4 3 4 0,1-2-1 15,-5 0-3-15,5 2 2 0,-1 0 2 16,0-2-3-16,1-2 8 0,-1-1-6 0,-4 0 2 16,5 2-2-16,3-4 2 0,-8 2-1 0,9-1 2 0,-5-3 3 15,-4 5 1-15,5 1-3 0,-1-2 1 0,0-3 0 16,1 2-5-16,-1-1-2 0,0-2-1 0,5 2-1 15,-5 1 3-15,23-5 0 0,-18 7-4 0,-9-7 1 16,4 3 0-16,-7 5 1 0,7-3 5 0,-3 0-10 16,-12 1 6-16,11 1 2 0,1-4-1 0,-5 3-4 15,-10-2 1-15,3 3 3 0,-4-1-6 0,4 2-1 16,-4-1 2-16,0-1-4 0,-4 0 1 0,-4 0 3 16,1 2-1-16,-5 2-3 0,-3-2 6 0,-8 3-5 15,19-1 2-15,-19 1 0 0,12-3 5 0,-12 3 4 16,0 0 4-16,0 0 2 0,11-3-6 0,-11 3 7 15,0 0-4-15,0 0-2 0,0 0 1 0,0 0-6 16,0 0 3-16,0 0-3 0,12-5-3 0,-12 5 0 16,0 0-1-16,0 0 1 0,0 0-4 0,0 0 2 0,0 0-3 15,0 0 5-15,0 0-2 0,0 0-2 16,0 0 1-16,11 9-1 0,-11-9-3 16,0 0 0-16,0 0-3 0,0 0-1 0,8 7-20 0,-8-7-23 15,0 0-21-15,0 0-25 0,0 0-32 0,0 0-36 0,-23 17-161 16,15-15-349-16,-3 4 156 0</inkml:trace>
    <inkml:trace contextRef="#ctx0" brushRef="#br0" timeOffset="1777.2406">61 317 87 0,'0'0'109'0,"-7"-9"-8"0,7 9-7 0,0 0-15 0,0 0-5 15,0 0-2-15,0 0-11 0,0 0-1 0,0 0-7 16,0 0-10-16,0 0-3 0,0 0 9 0,0 0-3 16,7 35-1-16,-7-35 1 0,0 28-6 0,0-16 0 15,0 3-7-15,8 3-1 0,-8 3 3 0,4-1-2 16,0 2-7-16,-8 0-1 0,8 3-1 0,-4-1 2 16,7 9-3-16,-7-8-5 0,4-1 1 0,-4 2-4 15,0-1 9-15,4 10-7 0,0 0 6 0,-4-10-8 0,0 8 8 16,8 4-2-16,-8-4-3 0,0 0-3 15,0 2 0-15,3-1 3 0,-3-11-5 0,0 9 4 0,4 1 5 16,-4 1-14-16,4-10 3 0,-4 9-2 16,0-8-3-16,0-2 0 0,4 12 2 0,-4-12-3 0,-4 0 1 15,4 0-6-15,0 0-1 0,0 0 5 0,0-2 2 16,4 0-6-16,-4 0 0 0,0-7 4 0,0 3 6 16,0 3-8-16,0-7-2 0,0-1 4 15,-4-1 1-15,4 2 0 0,0-13-2 0,4 17-6 0,-4-17 15 16,0 14-4-16,0-14 3 0,0 9 9 0,0-9-11 15,0 0 2-15,0 15 3 0,0-15 0 0,0 0-6 16,0 0 0-16,0 0 0 0,4 8 0 0,-4-8-1 16,0 0-3-16,0 0 2 0,0 0 1 0,4 12-3 15,-4-12 0-15,0 0 2 0,0 0-3 0,0 0 7 16,0 0-6-16,0 11 2 0,0-11-7 0,0 0 8 16,0 0-5-16,4 10-1 0,-4-10 2 0,0 0-1 15,0 0 1-15,3 12 3 0,-3-12-2 0,0 0 0 16,0 0-2-16,0 0 2 0,0 12 1 0,0-12-2 15,0 0-1-15,0 0-4 0,0 0 5 0,0 0 1 16,4 9-1-16,-4-9-2 0,0 0 5 0,0 0 0 16,0 0-4-16,4 10-2 0,-4-10-1 0,0 0 4 15,0 0-2-15,0 11-3 0,0-11 6 0,0 0 0 16,0 14-1-16,0-14-3 0,0 0 3 0,0 14-4 16,0-14 2-16,0 0 3 0,4 13-1 0,-4-13-1 15,0 0-5-15,0 0 9 0,0 0 0 16,-4 15 1-16,4-15 0 0,0 0 7 0,0 9 1 0,0-9-6 15,0 0-1-15,0 0 1 0,0 0 2 0,0 12-5 0,0-12 1 16,0 0-1-16,0 0 3 0,0 0 0 0,0 0-7 16,0 13 1-16,0-13-1 0,0 0 4 0,0 0 0 15,0 0 5-15,0 0 7 0,4 7 0 16,-4-7 5-16,0 0-4 0,0 0 2 0,0 0-3 0,0 0 3 16,0 0-4-16,0 0 0 0,0 0 0 0,0 0-3 15,0 0 1-15,0 0 0 0,0 0-2 0,0 0 1 16,0 0 1-16,0 0 3 0,0 0-7 15,0 0-3-15,0 0 4 0,0 0-3 0,0 0-1 16,0 0 3-16,0 0 1 0,0 0-1 0,0 0-9 0,0 0 7 16,0 0 0-16,0 0-3 0,0 0 2 0,0 0 1 15,0 0-5-15,0 0 4 0,0 0-2 0,0 0-1 16,12 7-1-16,-12-7 3 0,0 0-5 0,0 0 4 16,11 0-1-16,-11 0-1 0,0 0-4 0,23-3 5 15,-23 3-3-15,12-2 1 0,-12 2-3 0,23-4 6 16,-12 5-3-16,5-2-3 0,-5-3-1 0,9 3 5 15,-1-1 1-15,4 0-7 0,-4-3 3 0,4 1-3 16,-4 1 4-16,8-2-2 0,-4-2 1 0,8 3 2 16,4-5-3-16,11 2 0 0,-7-3-1 0,-1 6 1 15,-3-5-2-15,3 1-1 0,8-2 5 0,-3 3 1 16,-9-2-3-16,16 6 0 0,20-10 1 0,-28 3 0 16,4 4 0-16,-3-1-1 0,18-2 1 0,-18 2 1 15,3 3-2-15,-4-2-2 0,23-5 0 0,-18 8 4 16,-1-2 0-16,-4-1-1 0,1-2-1 0,22 1 2 15,-27 3 2-15,1-2-4 0,-1-4 2 0,5 7 0 0,-1 0-4 16,27-4 2-16,-38 8-2 0,-12-5 1 16,8 0 1-16,12 4 0 0,-1-3 0 0,1 0 0 15,-1 1-1-15,-7-2 1 0,4 1-3 0,3 0 2 16,-11 1 3-16,-4 1-2 0,16-1-1 0,-12 1 7 0,11 3-11 16,-11-5 8-16,0 2-3 0,0-1 2 15,-4 1-4-15,8-2 2 0,-4 3 0 0,0-3 0 16,8 0 3-16,-12 6-2 0,15-3 1 0,-11-4 0 15,0 4 1-15,-4-2 0 0,4 1-3 0,-4-1 0 0,0 0-2 16,4 0 5-16,-4 2 2 0,-3 1-2 0,-5-4-1 16,4 4 1-16,-7 0-2 0,-1-3 1 15,-11 2 1-15,19 3 2 0,-19-3-3 16,12-2 4-16,-12 2-2 0,0 0 0 0,0 0 4 0,15 0 1 0,-15 0 6 16,0 0-8-16,0 0 1 0,0 0-2 0,0 0-2 15,0 0-12-15,0 0-24 0,0 0-26 0,0 0-38 16,0 0-43-16,0 0-34 0,-38 7-46 15,23-9-136-15,15 2-384 0,-16 0 171 16</inkml:trace>
    <inkml:trace contextRef="#ctx0" brushRef="#br0" timeOffset="4607.7294">2721 31 21 0,'-19'2'85'0,"19"-2"-1"0,0 0-7 0,0 0-8 0,-16 3 3 16,16-3-7-16,0 0-3 0,0 0-8 0,-15 3-7 16,15-3 15-16,0 0-6 0,0 0 1 15,0 0-6-15,-15 6-7 0,15-6 0 0,0 0 2 16,0 0-5-16,0 0 0 0,0 0-1 0,0 0-7 0,0 0-2 15,0 0-3-15,0 0-5 0,0 0 5 0,0 0-4 16,0 0-8-16,65-2 6 0,-50 0-5 16,5 0-3-16,-1-1 8 0,0 0-10 0,0 1-1 0,1 0-4 15,-1 0 6-15,4 3-1 0,-23-1-3 0,19-1 1 16,-19 1-5-16,23 0 0 0,-23 0-3 0,20 1 6 16,-20-1-9-16,15 1 12 0,-15-1-7 0,15 5-10 15,-15-5 5-15,0 0 15 0,12 10-4 0,-12-10 1 16,0 0 0-16,8 12 6 0,-8-12 0 0,0 16-3 15,3-9-3-15,1 1 0 0,-4-8 3 0,4 17-2 16,-4-9 2-16,0 12 0 0,0-7 20 0,4 2-7 16,-4-3-7-16,0 0-3 0,4 1 3 0,-4 2-3 15,0 3-1-15,0-4 5 0,0 6-6 0,0-3 9 16,4-3 1-16,0 5 1 0,-1 0-7 0,-3-2-2 16,4 2 3-16,-4-6 0 0,4 6-6 0,0-2 5 15,0 1-1-15,0-4-7 0,-8 4 12 0,12 0 18 16,-8 1-9-16,0-6-3 0,3 8-2 0,-3-3-5 15,4 0 3-15,-4-5-5 0,0 5-3 0,0-10 2 16,4 7-2-16,-4-15-6 0,4 25 1 0,4-13 2 16,-8 12-2-16,7-8 0 0,-7-3 4 0,0-13 0 15,4 32 0-15,-4-19 1 0,4 1 1 0,0 7 5 16,-4-9-10-16,0 3-1 0,4-4 3 0,-4 2-1 16,0 0 4-16,-4 4-6 0,8-3 1 0,-4-2-3 15,0 1 3-15,0-13-1 0,4 19 2 0,-4-7 0 16,3-1 3-16,-3 1-1 0,0 1-4 0,0-13 1 0,0 18 1 15,0-18-2-15,4 19-4 0,-4-11 2 0,0-8-1 16,4 16 0-16,-4-16 6 0,0 12-8 16,0-12-3-16,0 15 3 0,4-7-4 15,-4-8-1-15,0 14 5 0,0-14-3 0,0 13 1 0,0-13-3 16,4 12 5-16,-4-12-4 0,0 15 0 0,0-15 3 16,4 13-3-16,-4-13 2 0,0 13-3 0,0-13 1 0,0 11-2 15,0-11 2-15,3 15 2 0,1-7-7 16,-4-8 4-16,0 13-1 0,0-13 1 0,0 16-2 15,0-16 2-15,0 12-4 0,0-12 4 0,0 14-2 0,0-14 2 16,-4 11-1-16,4-11 0 0,0 0-1 0,4 14 0 16,-4-14 0-16,0 9-1 0,0-9-1 0,0 0 2 15,4 13 2-15,-4-13 0 0,0 10-1 16,0-10 2-16,0 0-4 0,0 11 5 0,0-11-4 0,0 0 0 16,0 15 0-16,0-15-1 0,0 0 2 0,0 0-1 15,4 10 0-15,-4-10 3 0,0 0-3 0,0 0 1 16,0 12 1-16,0-12-1 0,0 0-3 15,0 0 6-15,0 0-3 0,0 0-4 0,0 0 4 0,0 0 4 16,0 0 10-16,0 0 8 0,0 0 5 0,0 0-6 16,-8 9-2-16,8-9 11 0,-15 0-14 0,15 0-1 15,-27 0-2-15,4 0-5 0,0 5 0 0,-4 2-12 16,-12-2-18-16,-7 2-19 0,4 2-25 0,-4-5-31 16,-1 1-36-16,5-1-30 0,0-1-43 0,-8-1-191 15,7 1-428-15,5-2 189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1:59.286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0EF90AF-4A4F-4BB4-8368-6BB2CF8C5967}" emma:medium="tactile" emma:mode="ink">
          <msink:context xmlns:msink="http://schemas.microsoft.com/ink/2010/main" type="writingRegion" rotatedBoundingBox="27473,13931 28847,13931 28847,14778 27473,14778">
            <msink:destinationLink direction="with" ref="{B003C608-6EBE-4183-977C-F28B56FDE253}"/>
          </msink:context>
        </emma:interpretation>
      </emma:emma>
    </inkml:annotationXML>
    <inkml:traceGroup>
      <inkml:annotationXML>
        <emma:emma xmlns:emma="http://www.w3.org/2003/04/emma" version="1.0">
          <emma:interpretation id="{41DA9BDE-7CCC-4FB1-BB53-B65C8AC510C5}" emma:medium="tactile" emma:mode="ink">
            <msink:context xmlns:msink="http://schemas.microsoft.com/ink/2010/main" type="paragraph" rotatedBoundingBox="27473,13931 28847,13931 28847,14778 27473,14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680FE1-078E-4321-A675-1075EFCEE8F8}" emma:medium="tactile" emma:mode="ink">
              <msink:context xmlns:msink="http://schemas.microsoft.com/ink/2010/main" type="line" rotatedBoundingBox="27473,13931 28847,13931 28847,14778 27473,14778"/>
            </emma:interpretation>
          </emma:emma>
        </inkml:annotationXML>
        <inkml:traceGroup>
          <inkml:annotationXML>
            <emma:emma xmlns:emma="http://www.w3.org/2003/04/emma" version="1.0">
              <emma:interpretation id="{15F37EAA-3E6D-4820-806F-158D56FE06D5}" emma:medium="tactile" emma:mode="ink">
                <msink:context xmlns:msink="http://schemas.microsoft.com/ink/2010/main" type="inkWord" rotatedBoundingBox="27473,13931 28847,13931 28847,14778 27473,147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-487-2633 2 0,'0'0'176'0,"-4"-12"-8"0,4 12-7 16,-4-13-5-16,4 13-14 0,0-13-1 0,0 13-6 15,0 0-8-15,0 0-6 0,-4-12-10 0,4 12-11 16,0 0-12-16,0 0-7 0,0 0-10 0,0 0-3 16,0 0-10-16,0 0-5 0,0 0-5 0,0 0-8 15,0 40-2-15,4-21-3 0,-4 2-1 0,8 4 4 16,-8 9-1-16,3 2-3 0,1-1-1 0,4 2-4 15,0-1-3-15,-1-2-1 0,-3-1 2 0,0 3-4 16,4 1-3-16,0-4-3 0,-5-10 1 0,5 2-3 16,-8-3 2-16,4 3-8 0,0-1 0 0,-4-2 1 0,7-3 2 15,-7-6-5-15,4 6 3 0,0-7-6 16,0-2 2-16,-4-2-4 0,0-8 0 0,4 14-5 0,-4-14-5 16,0 0-12-16,4 12-11 0,-4-12-19 0,0 0-14 15,0 0-11-15,0 0-6 0,0 0 5 0,0 0-7 16,0 0 0-16,7-38-10 0,-7 21 11 0,0-3-8 15,0 7 10-15,0-7 2 0,-3 6 5 0,-1-6 3 16,0 2 2-16,0-1 1 0,0-1 7 0,0 3 8 16,0-1 6-16,1 5 4 0,-5-3 2 0,4-2 7 15,-4 2 2-15,5 2 2 0,-1 1 4 0,-4-6 8 0,4 6-3 16,-4-4 7-16,5 1 8 0,-1-1 4 16,0 1 9-16,0-4-7 0,0 2 12 0,0 1 20 15,0 0-2-15,1-2-1 0,3 2-5 0,-8-3 9 0,8 8 10 16,0-3-10-16,0-2 2 0,0 4-5 0,0-5 9 15,4 4 1-15,0 0-6 0,3 1-5 0,-3 0 2 16,4 2-3-16,3-5 10 0,1 2 0 0,3-1 4 16,1-2-5-16,-1 4 5 0,4 1 2 0,-3 1 0 15,3 2-8-15,-4-2-2 0,5 3-5 0,-5 2 1 16,0 3-6-16,9 0-1 0,-9 0-4 0,0 2 1 16,5 2-4-16,-9 3 0 0,5 2-6 0,-9 3 0 15,12 4 1-15,-11 2 1 0,8 3-2 0,-9 2 1 16,-3 0-1-16,0 2 1 0,0 3 1 0,-4 0-3 15,0 6 3-15,-4-5-5 0,-4 10-1 0,-3-4 0 16,3-8-1-16,-4 7 5 0,1-10-2 0,-1 0-6 16,-3 0 2-16,3-1 5 0,-7-3-3 0,4 1-4 0,-1-1-3 15,1-2 0-15,7-6 3 0,-3 0 2 16,-5-2-7-16,9-1 5 0,-1-3-2 0,8-3 2 16,-12 3-2-16,12-3-1 0,0 0 2 0,0 0 0 0,-23-6 0 15,23 6 3-15,0 0-3 0,0 0 0 0,-4-9 1 16,4 9 3-16,0 0 0 0,0 0-2 0,0 0-2 15,0 0 2-15,0 0-1 0,0 0 0 0,54 14-1 16,-38-3-2-16,3-1 3 0,-7 2-3 0,7 6 3 16,-4-5 5-16,1 4-7 0,3-3 2 0,-4 2 0 15,1 1-2-15,3 1-6 0,0-1-5 0,-3-1-23 16,7-2-33-16,-4 0-29 0,-4 0-28 0,8-9-46 16,-3 2-125-16,-1 0-317 0,0-3 140 0</inkml:trace>
          <inkml:trace contextRef="#ctx0" brushRef="#br0" timeOffset="1110.2309">205-2456 106 0,'0'0'148'16,"-7"-19"-11"-16,-1 10-10 0,4-4-13 0,0-5-5 0,1-1-7 15,-1 2-12-15,-4-4-4 0,4 3-3 16,4-1-6-16,0-1-3 0,0 6-4 0,0-5-3 16,0 5-2-16,4-4-2 0,0 0-5 0,7 3-6 0,5-1-3 15,-5 2-11-15,9 0 9 0,-9 0-6 0,8 3-2 16,1 1-2-16,3 4-5 0,-4-1-3 0,0 2-4 15,4 3 0-15,-11 4-2 0,7 0-3 0,-4 3-2 16,9 2 2-16,-13 5-4 0,5 1 5 0,-1 3-4 16,-4 4 2-16,1 3-1 0,0-2-3 0,-5 12 0 15,-3-8 0-15,0-3 1 0,-4 4-4 0,0-1 0 16,0-2-4-16,0 0 1 0,-4 2 1 0,-4-1-4 16,1-3 0-16,-1-2 0 0,0 2 4 0,1-2-2 15,-5-3-2-15,4-3 0 0,1 3-2 0,-9 0-2 16,9-7 3-16,-1-1-1 0,0 2 3 0,0 0-3 15,1-5-1-15,-5 0-1 0,12-5 3 0,-7 10-7 16,-1-5 5-16,0-1 2 0,8-4-2 0,-15 9-4 0,15-9 5 16,-8 4-2-16,8-4-1 0,0 0 0 15,-12 9 1-15,12-9 1 0,0 0-3 0,-7 3 1 16,7-3-2-16,0 0-1 0,0 0-1 0,0 0 5 16,-12 2 0-16,12-2-4 0,0 0 5 0,0 0-2 0,0 0-5 15,0 0 7-15,-7 7-1 0,7-7-4 0,0 0 6 16,0 0-4-16,0 0-3 0,-12 5 5 15,12-5-5-15,0 0 1 0,0 0 2 0,0 0 0 0,0 0 0 16,0 0 2-16,0 0-1 0,0 0 0 0,0 0-6 16,0 0 11-16,0 0-8 0,-4 8 2 0,4-8 1 15,0 0-4-15,0 0 6 0,0 0 0 0,0 0-3 16,0 0 1-16,0 0 1 0,0 0 2 0,0 0 3 16,0 0-2-16,0 0 2 0,0 0 0 0,0 0-1 15,0 0 0-15,0 0 0 0,0 0 4 0,0 0-1 16,0 0 0-16,0 0 0 0,0 0-1 0,0 0-2 15,0 0-3-15,0 0 2 0,0 0 0 0,0 0-4 16,0 0 1-16,0 0 1 0,0 0 1 0,0 0-4 0,0 0 2 16,0 0 1-16,0 0 1 0,0 0-1 15,0 0-2-15,0 0 4 0,0 0-5 0,0 0 1 0,0 0-2 16,0 0-2-16,0 0 4 0,0 0 2 0,0 0-1 16,0 0-7-16,0 0 4 0,0 0 2 0,0 0 2 15,0 0 0-15,0 0 0 0,0 0-3 0,0 0 1 16,0 0-2-16,0 0 4 0,0 0 0 0,0 0 2 15,0 0-1-15,0 0 2 0,0 0 0 0,0 0 6 16,0 0-5-16,0 0 4 0,0 0-4 0,0 0 5 16,0 0-4-16,31 1 3 0,-31-1-6 0,19 0 4 15,0-3-3-15,-7 3 1 0,7-3-3 0,4-1 4 16,4 0-7-16,0 0 4 0,8-3 7 0,-12 1 5 16,8-2-2-16,3 1-1 0,-7 2 1 0,0-3 0 0,4 2-4 15,-8 5 1-15,0-3-1 0,4-1-3 16,-8-2-2-16,-3 5 4 0,-1-2-4 0,1-2 2 15,-1 5-4-15,-3-2 2 0,-12 3-4 0,15-2 1 0,-15 2 3 16,12-3-2-16,-12 3-1 0,0 0 4 0,7-4-9 16,-7 4 2-16,0 0-5 0,0 0-12 0,0 0-27 15,0 0-26-15,0 0-34 0,0 0-39 0,0 0-37 16,0 0-204-16,0 0-416 0,0 0 184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549.04492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25T18:22:11.65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2C49BEB-0EF4-44FE-B235-F20ECC120866}" emma:medium="tactile" emma:mode="ink">
          <msink:context xmlns:msink="http://schemas.microsoft.com/ink/2010/main" type="inkDrawing" rotatedBoundingBox="22032,14052 26376,14506 26367,14593 22023,14139" semanticType="underline" shapeName="Other">
            <msink:sourceLink direction="with" ref="{931ABCEB-351D-4B05-A34E-C662175EEE0D}"/>
          </msink:context>
        </emma:interpretation>
      </emma:emma>
    </inkml:annotationXML>
    <inkml:trace contextRef="#ctx0" brushRef="#br0">4345 464 27 0,'0'0'116'0,"0"0"-19"0,0 0 2 16,0 0-8-16,0 0-9 0,0 0-6 0,0 0-6 0,0 0-8 16,0 0-8-16,0-18-3 0,0 18-1 0,0 0-2 15,0 0-6-15,-11-5 7 0,11 5-11 16,-8-2-6-16,8 2-1 0,-15-4 9 0,15 4 0 0,-12-5-1 16,12 5-1-16,-15-5 2 0,3 3 1 0,12 2-9 15,-19-3 4-15,4 0 2 0,3 1-4 0,-3-2 2 16,3 2 0-16,-7-1-2 0,-4-2-4 0,7 3 13 15,-3-1-15-15,-4 1-5 0,4-3 2 0,-4 3 3 16,3-2 0-16,-7-1 5 0,4-1-3 0,0 1-2 16,-4 4 0-16,0-4-4 0,0 2-2 0,-7-2 2 15,7 0-1-15,-8-1-4 0,-3 1 8 0,11 0 1 16,0 1 2-16,-12-1-7 0,5 0-4 0,-5 0-2 16,1 0 1-16,-1 3 3 0,1-2-6 0,3-1 3 15,-3 3-3-15,-9-4 1 0,5 1 0 0,4 3 0 16,-5-3-3-16,5 0-3 0,-8 1 1 0,7 1 2 15,-3-3-5-15,-1 4-2 0,-3-2 9 0,8 4-9 16,-8-5 5-16,-1-2-1 0,5 2 0 0,-4 3 2 16,-16-8-2-16,20 5 6 0,0 1-4 0,-1-1 1 15,1 4-2-15,-4-2 0 0,7-3-1 0,-3 1-1 16,0-1 4-16,-1 1-4 0,-7 0-5 0,16-1 6 0,-13 2-7 16,9-2 0-16,-8 3 3 0,7-2-1 15,1-1 1-15,-9 0-4 0,9-1 2 0,-1 4 1 0,1-1-6 16,3-1 8-16,8 3-4 0,-7-2-2 0,3 2-2 15,-8-5 3-15,1 3 1 0,3 2-2 16,-3-2 1-16,-1-4 0 0,9 7-1 0,-5-5 1 16,-4 4-4-16,12-3 5 0,-11 0-6 0,3-2 5 0,8 5-4 15,0-1 3-15,1 1-1 0,-1 0 0 0,0-1 6 16,-12-2-7-16,16 2 3 0,-4 2-7 0,0 0 6 16,-4-2-1-16,8-1 1 0,-4 2 0 0,4 0 1 15,-15 2-2-15,11-3-3 0,0 1 4 0,4-1-1 16,0 1 0-16,-4-1 0 0,4 1 1 0,0-2-4 15,3 2 5-15,-10-1-1 0,14 1 1 0,-7 3 2 16,0 0-3-16,0-4-2 0,4 2 0 0,-5 1 0 16,5-2 4-16,4 0-4 0,-4 0 1 0,-1 2 0 15,5-2 3-15,-4 1-3 0,3 0 4 0,9 2-5 16,-13-1 3-16,9 0-5 0,-5-1 2 0,5 3 1 16,-5 0 0-16,1-2 0 0,4 0 0 0,-1 1-2 15,12-1 4-15,-23 1-3 0,11-1-1 0,-3-1 2 16,15 1 0-16,-23 1 1 0,15 0-1 0,8-1 3 15,-23-2-2-15,12 2 0 0,11 0 1 0,-20 1-2 0,13-1-3 16,7 0 3-16,-20 0 3 0,20 0-3 16,-15 0 3-16,15 0-3 0,-19-1 0 0,7 2-3 15,12-1 3-15,-19 0-1 0,19 0 1 0,-19 2 1 16,11-1-1-16,8-1 0 0,-19 1 0 0,19-1 0 0,-16 2 0 16,9 1 0-16,7-3 3 0,-12 2-6 0,12-2 2 15,0 0-1-15,-15 1 3 0,15-1 0 16,0 0 0-16,0 0-1 0,-16 0 5 0,16 0-1 0,0 0 1 15,0 0-1-15,0 0 0 0,-11 1 0 16,11-1-1-16,0 0-2 0,0 0 2 0,0 0 2 16,0 0-1-16,0 0-3 0,0 0-3 0,0 0-6 0,0 0-20 15,0 0-26-15,0 0-21 0,0 0-16 0,0 0-34 16,0 0-27-16,0 0-37 0,0 0-138 0,0 0-355 16,0 0 157-16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5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3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9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9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D4BD-C4AD-4A1B-8A99-E2C38AAB5793}" type="datetimeFigureOut">
              <a:rPr lang="en-IN" smtClean="0"/>
              <a:t>Sat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C9F4-595F-46BA-BF11-58ADD760E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customXml" Target="../ink/ink1.xml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235" y="2605088"/>
            <a:ext cx="9144000" cy="988219"/>
          </a:xfrm>
          <a:noFill/>
        </p:spPr>
        <p:txBody>
          <a:bodyPr/>
          <a:lstStyle/>
          <a:p>
            <a:r>
              <a:rPr lang="en-IN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Apache Kafka</a:t>
            </a:r>
            <a:endParaRPr lang="en-IN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563" y="3593307"/>
            <a:ext cx="14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Crash Course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579" y="496614"/>
            <a:ext cx="3471042" cy="731866"/>
          </a:xfrm>
          <a:noFill/>
        </p:spPr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Apache Kafka</a:t>
            </a:r>
            <a:endParaRPr lang="en-I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390" y="1472845"/>
            <a:ext cx="805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Apache Kafka is like a communication system that helps different parts of a computer system exchange data by publishing and subscribing to topics.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844" y="3514725"/>
            <a:ext cx="1507331" cy="992981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355522" y="3454781"/>
            <a:ext cx="1507331" cy="992981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Receiver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85384" y="2662555"/>
            <a:ext cx="3247697" cy="3090041"/>
          </a:xfrm>
          <a:prstGeom prst="rect">
            <a:avLst/>
          </a:prstGeom>
          <a:solidFill>
            <a:srgbClr val="F0E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Apache Kafka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05100" y="3862552"/>
            <a:ext cx="1583121" cy="34560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7772401" y="3778469"/>
            <a:ext cx="1583121" cy="34560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64490" y="358193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Publish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/>
          <p:cNvGrpSpPr/>
          <p:nvPr/>
        </p:nvGrpSpPr>
        <p:grpSpPr>
          <a:xfrm>
            <a:off x="7983782" y="2347783"/>
            <a:ext cx="2509200" cy="1061640"/>
            <a:chOff x="7983782" y="2347783"/>
            <a:chExt cx="250920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/>
                <p14:cNvContentPartPr/>
                <p14:nvPr/>
              </p14:nvContentPartPr>
              <p14:xfrm>
                <a:off x="8034902" y="2881663"/>
                <a:ext cx="1573200" cy="9000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19422" y="2859703"/>
                  <a:ext cx="1610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/>
                <p14:cNvContentPartPr/>
                <p14:nvPr/>
              </p14:nvContentPartPr>
              <p14:xfrm>
                <a:off x="7983782" y="2347783"/>
                <a:ext cx="2369880" cy="76680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66502" y="2331223"/>
                  <a:ext cx="240444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/>
                <p14:cNvContentPartPr/>
                <p14:nvPr/>
              </p14:nvContentPartPr>
              <p14:xfrm>
                <a:off x="9595142" y="2900383"/>
                <a:ext cx="74520" cy="50904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78582" y="2883823"/>
                  <a:ext cx="1108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Ink 57"/>
                <p14:cNvContentPartPr/>
                <p14:nvPr/>
              </p14:nvContentPartPr>
              <p14:xfrm>
                <a:off x="9778382" y="2671423"/>
                <a:ext cx="714600" cy="9540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60382" y="2649103"/>
                  <a:ext cx="75492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7910702" y="4703983"/>
            <a:ext cx="2898720" cy="1782000"/>
            <a:chOff x="7910702" y="4703983"/>
            <a:chExt cx="2898720" cy="178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Ink 60"/>
                <p14:cNvContentPartPr/>
                <p14:nvPr/>
              </p14:nvContentPartPr>
              <p14:xfrm>
                <a:off x="9431702" y="4871023"/>
                <a:ext cx="1303560" cy="75960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16582" y="4859503"/>
                  <a:ext cx="133488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1" name="Ink 70"/>
                <p14:cNvContentPartPr/>
                <p14:nvPr/>
              </p14:nvContentPartPr>
              <p14:xfrm>
                <a:off x="9682622" y="5845183"/>
                <a:ext cx="1126800" cy="64080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71462" y="5828263"/>
                  <a:ext cx="11570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7" name="Ink 76"/>
                <p14:cNvContentPartPr/>
                <p14:nvPr/>
              </p14:nvContentPartPr>
              <p14:xfrm>
                <a:off x="9891062" y="5015743"/>
                <a:ext cx="494280" cy="3045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75942" y="5000983"/>
                  <a:ext cx="528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0" name="Ink 79"/>
                <p14:cNvContentPartPr/>
                <p14:nvPr/>
              </p14:nvContentPartPr>
              <p14:xfrm>
                <a:off x="7928342" y="5085583"/>
                <a:ext cx="1563840" cy="16740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0702" y="5067943"/>
                  <a:ext cx="1591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Ink 83"/>
                <p14:cNvContentPartPr/>
                <p14:nvPr/>
              </p14:nvContentPartPr>
              <p14:xfrm>
                <a:off x="7942742" y="5499583"/>
                <a:ext cx="1801080" cy="75600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2942" y="5480143"/>
                  <a:ext cx="182988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6" name="Ink 85"/>
                <p14:cNvContentPartPr/>
                <p14:nvPr/>
              </p14:nvContentPartPr>
              <p14:xfrm>
                <a:off x="10069982" y="6032023"/>
                <a:ext cx="367920" cy="27972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60262" y="6017623"/>
                  <a:ext cx="393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Ink 88"/>
                <p14:cNvContentPartPr/>
                <p14:nvPr/>
              </p14:nvContentPartPr>
              <p14:xfrm>
                <a:off x="7910702" y="4703983"/>
                <a:ext cx="1094400" cy="107604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3782" y="4687423"/>
                  <a:ext cx="1127880" cy="11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7" name="Ink 96"/>
              <p14:cNvContentPartPr/>
              <p14:nvPr/>
            </p14:nvContentPartPr>
            <p14:xfrm>
              <a:off x="11058902" y="3625063"/>
              <a:ext cx="503280" cy="3614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41622" y="3604903"/>
                <a:ext cx="540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Ink 98"/>
              <p14:cNvContentPartPr/>
              <p14:nvPr/>
            </p14:nvContentPartPr>
            <p14:xfrm>
              <a:off x="11175182" y="4854823"/>
              <a:ext cx="410760" cy="2181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58622" y="4832143"/>
                <a:ext cx="449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/>
              <p14:cNvContentPartPr/>
              <p14:nvPr/>
            </p14:nvContentPartPr>
            <p14:xfrm>
              <a:off x="11031311" y="5606269"/>
              <a:ext cx="828360" cy="383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22311" y="5590069"/>
                <a:ext cx="853560" cy="4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9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62" y="433552"/>
            <a:ext cx="6314582" cy="731866"/>
          </a:xfrm>
          <a:noFill/>
        </p:spPr>
        <p:txBody>
          <a:bodyPr>
            <a:normAutofit fontScale="90000"/>
          </a:bodyPr>
          <a:lstStyle/>
          <a:p>
            <a:r>
              <a:rPr lang="en-IN" sz="4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Lets Understand  with Examples</a:t>
            </a:r>
            <a:endParaRPr lang="en-I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390" y="1472845"/>
            <a:ext cx="8056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/>
              <a:t>OLA Driver location Update</a:t>
            </a:r>
          </a:p>
          <a:p>
            <a:pPr marL="457200" indent="-457200">
              <a:buAutoNum type="arabicPeriod"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Zomato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live food tracking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 System  to huge  user</a:t>
            </a:r>
          </a:p>
          <a:p>
            <a:pPr marL="457200" indent="-457200">
              <a:buAutoNum type="arabicPeriod"/>
            </a:pP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0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62" y="433552"/>
            <a:ext cx="6314582" cy="731866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4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Why</a:t>
            </a:r>
            <a:endParaRPr lang="en-I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0390" y="1472845"/>
            <a:ext cx="8056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/>
              <a:t>High Throughput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Fault Tolerance (Replication)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Durable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Scalable 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……….</a:t>
            </a:r>
          </a:p>
          <a:p>
            <a:pPr marL="457200" indent="-457200">
              <a:buAutoNum type="arabicPeriod"/>
            </a:pP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2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578" y="496614"/>
            <a:ext cx="4466815" cy="731866"/>
          </a:xfrm>
          <a:noFill/>
        </p:spPr>
        <p:txBody>
          <a:bodyPr>
            <a:normAutofit/>
          </a:bodyPr>
          <a:lstStyle/>
          <a:p>
            <a:r>
              <a:rPr lang="en-IN" sz="4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Kafka Architecture</a:t>
            </a:r>
            <a:endParaRPr lang="en-I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/>
          <p:cNvSpPr/>
          <p:nvPr/>
        </p:nvSpPr>
        <p:spPr>
          <a:xfrm>
            <a:off x="4286250" y="1435894"/>
            <a:ext cx="3686175" cy="4886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468415" y="1728788"/>
            <a:ext cx="3321844" cy="34575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4468414" y="5414964"/>
            <a:ext cx="3321845" cy="6286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572891" y="1853803"/>
            <a:ext cx="3112890" cy="16144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4559498" y="3593305"/>
            <a:ext cx="3112890" cy="14430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4729608" y="2061217"/>
            <a:ext cx="2821336" cy="1253483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4729608" y="3675704"/>
            <a:ext cx="2821336" cy="1253483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03962" y="3061340"/>
            <a:ext cx="2821336" cy="1253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Producer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9055690" y="3061340"/>
            <a:ext cx="2821336" cy="12534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Consumer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3260135" y="3571873"/>
            <a:ext cx="968965" cy="3071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>
            <a:off x="8063508" y="3571873"/>
            <a:ext cx="968965" cy="3071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265777" y="2623921"/>
            <a:ext cx="1753177" cy="27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5265777" y="2939128"/>
            <a:ext cx="1753177" cy="27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300482" y="4152324"/>
            <a:ext cx="1753177" cy="27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300481" y="4528100"/>
            <a:ext cx="1753177" cy="27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5292086" y="1399572"/>
            <a:ext cx="17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Kafka Ecosystem</a:t>
            </a:r>
            <a:endParaRPr lang="en-IN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7422356" y="1544122"/>
            <a:ext cx="2264089" cy="369332"/>
            <a:chOff x="7422356" y="1544122"/>
            <a:chExt cx="2264089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8252591" y="1544122"/>
              <a:ext cx="1433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Kafka Cluster</a:t>
              </a:r>
              <a:endParaRPr lang="en-IN" b="1" dirty="0"/>
            </a:p>
          </p:txBody>
        </p:sp>
        <p:cxnSp>
          <p:nvCxnSpPr>
            <p:cNvPr id="60" name="Straight Arrow Connector 59"/>
            <p:cNvCxnSpPr>
              <a:endCxn id="58" idx="1"/>
            </p:cNvCxnSpPr>
            <p:nvPr/>
          </p:nvCxnSpPr>
          <p:spPr>
            <a:xfrm flipV="1">
              <a:off x="7422356" y="1728788"/>
              <a:ext cx="830235" cy="4011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595982" y="4400820"/>
            <a:ext cx="1836151" cy="369332"/>
            <a:chOff x="7422356" y="1544122"/>
            <a:chExt cx="1836151" cy="369332"/>
          </a:xfrm>
        </p:grpSpPr>
        <p:sp>
          <p:nvSpPr>
            <p:cNvPr id="72" name="TextBox 71"/>
            <p:cNvSpPr txBox="1"/>
            <p:nvPr/>
          </p:nvSpPr>
          <p:spPr>
            <a:xfrm>
              <a:off x="8252591" y="1544122"/>
              <a:ext cx="10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Broker-2</a:t>
              </a:r>
              <a:endParaRPr lang="en-IN" b="1" dirty="0"/>
            </a:p>
          </p:txBody>
        </p:sp>
        <p:cxnSp>
          <p:nvCxnSpPr>
            <p:cNvPr id="73" name="Straight Arrow Connector 72"/>
            <p:cNvCxnSpPr>
              <a:endCxn id="72" idx="1"/>
            </p:cNvCxnSpPr>
            <p:nvPr/>
          </p:nvCxnSpPr>
          <p:spPr>
            <a:xfrm flipV="1">
              <a:off x="7422356" y="1728788"/>
              <a:ext cx="830235" cy="4011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784717" y="2238017"/>
            <a:ext cx="1836151" cy="369332"/>
            <a:chOff x="7422356" y="1544122"/>
            <a:chExt cx="1836151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8252591" y="1544122"/>
              <a:ext cx="10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Broker-1</a:t>
              </a:r>
              <a:endParaRPr lang="en-IN" b="1" dirty="0"/>
            </a:p>
          </p:txBody>
        </p:sp>
        <p:cxnSp>
          <p:nvCxnSpPr>
            <p:cNvPr id="76" name="Straight Arrow Connector 75"/>
            <p:cNvCxnSpPr>
              <a:endCxn id="75" idx="1"/>
            </p:cNvCxnSpPr>
            <p:nvPr/>
          </p:nvCxnSpPr>
          <p:spPr>
            <a:xfrm flipV="1">
              <a:off x="7422356" y="1728788"/>
              <a:ext cx="830235" cy="4011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5421767" y="5512964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Zookeeper</a:t>
            </a:r>
            <a:endParaRPr lang="en-IN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575400" y="2140289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Topic-A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672103" y="3695031"/>
            <a:ext cx="87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Topic-B</a:t>
            </a:r>
            <a:endParaRPr lang="en-IN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662485" y="2553365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Partition-1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672103" y="2899984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Partition-2</a:t>
            </a:r>
            <a:endParaRPr lang="en-IN" b="1" dirty="0"/>
          </a:p>
        </p:txBody>
      </p:sp>
      <p:sp>
        <p:nvSpPr>
          <p:cNvPr id="62" name="Up-Down Arrow 61"/>
          <p:cNvSpPr/>
          <p:nvPr/>
        </p:nvSpPr>
        <p:spPr>
          <a:xfrm>
            <a:off x="6019239" y="5186363"/>
            <a:ext cx="45719" cy="2286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839400" y="2399760"/>
              <a:ext cx="2927520" cy="604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2920" y="2391480"/>
                <a:ext cx="294192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5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12" grpId="0" animBg="1"/>
      <p:bldP spid="37" grpId="0" animBg="1"/>
      <p:bldP spid="3" grpId="0" animBg="1"/>
      <p:bldP spid="24" grpId="0" animBg="1"/>
      <p:bldP spid="25" grpId="0" animBg="1"/>
      <p:bldP spid="26" grpId="0" animBg="1"/>
      <p:bldP spid="67" grpId="0"/>
      <p:bldP spid="77" grpId="0"/>
      <p:bldP spid="78" grpId="0"/>
      <p:bldP spid="79" grpId="0"/>
      <p:bldP spid="80" grpId="0"/>
      <p:bldP spid="81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578" y="496614"/>
            <a:ext cx="4466815" cy="731866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4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Installation </a:t>
            </a:r>
            <a:endParaRPr lang="en-I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0390" y="1472845"/>
            <a:ext cx="8056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/>
              <a:t>Download Kafka zip file from official website.</a:t>
            </a:r>
            <a:endParaRPr lang="en-IN" sz="2000" b="1" dirty="0" smtClean="0"/>
          </a:p>
          <a:p>
            <a:pPr marL="457200" indent="-457200">
              <a:buAutoNum type="arabicPeriod"/>
            </a:pPr>
            <a:r>
              <a:rPr lang="en-IN" sz="2000" b="1" dirty="0" smtClean="0"/>
              <a:t>Extract file</a:t>
            </a:r>
            <a:endParaRPr lang="en-IN" sz="2000" b="1" dirty="0" smtClean="0"/>
          </a:p>
          <a:p>
            <a:pPr marL="457200" indent="-457200">
              <a:buAutoNum type="arabicPeriod"/>
            </a:pPr>
            <a:r>
              <a:rPr lang="en-IN" sz="2000" b="1" dirty="0" smtClean="0"/>
              <a:t>Start Zookeeper </a:t>
            </a:r>
            <a:endParaRPr lang="en-IN" sz="2000" b="1" dirty="0" smtClean="0"/>
          </a:p>
          <a:p>
            <a:pPr marL="457200" indent="-457200">
              <a:buAutoNum type="arabicPeriod"/>
            </a:pPr>
            <a:r>
              <a:rPr lang="en-IN" sz="2000" b="1" dirty="0" smtClean="0"/>
              <a:t>Start Kafka Server</a:t>
            </a:r>
            <a:endParaRPr lang="en-IN" sz="2000" b="1" dirty="0" smtClean="0"/>
          </a:p>
          <a:p>
            <a:pPr marL="457200" indent="-457200">
              <a:buAutoNum type="arabicPeriod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011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578" y="496614"/>
            <a:ext cx="7331460" cy="731866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4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Lets use Kafka with console</a:t>
            </a:r>
            <a:endParaRPr lang="en-I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0390" y="1472845"/>
            <a:ext cx="8056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 smtClean="0"/>
              <a:t>Create new topic with </a:t>
            </a:r>
            <a:r>
              <a:rPr lang="en-IN" sz="2000" b="1" dirty="0" err="1" smtClean="0"/>
              <a:t>kafka</a:t>
            </a:r>
            <a:r>
              <a:rPr lang="en-IN" sz="2000" b="1" dirty="0" smtClean="0"/>
              <a:t>-topics</a:t>
            </a:r>
          </a:p>
          <a:p>
            <a:pPr marL="457200" indent="-457200">
              <a:buFontTx/>
              <a:buAutoNum type="arabicPeriod"/>
            </a:pPr>
            <a:r>
              <a:rPr lang="en-IN" sz="2000" b="1" dirty="0" smtClean="0"/>
              <a:t>Produce example </a:t>
            </a:r>
            <a:r>
              <a:rPr lang="en-IN" sz="2000" b="1" dirty="0"/>
              <a:t>message with </a:t>
            </a:r>
            <a:r>
              <a:rPr lang="en-IN" sz="2000" b="1" dirty="0" err="1" smtClean="0"/>
              <a:t>kafka</a:t>
            </a:r>
            <a:r>
              <a:rPr lang="en-IN" sz="2000" b="1" dirty="0" smtClean="0"/>
              <a:t>-console-producer</a:t>
            </a:r>
            <a:endParaRPr lang="en-IN" sz="2000" b="1" dirty="0" smtClean="0"/>
          </a:p>
          <a:p>
            <a:pPr marL="457200" indent="-457200">
              <a:buAutoNum type="arabicPeriod"/>
            </a:pPr>
            <a:r>
              <a:rPr lang="en-IN" sz="2000" b="1" dirty="0" smtClean="0"/>
              <a:t>Consume the message with </a:t>
            </a:r>
            <a:r>
              <a:rPr lang="en-IN" sz="2000" b="1" dirty="0" err="1" smtClean="0"/>
              <a:t>kafka</a:t>
            </a:r>
            <a:r>
              <a:rPr lang="en-IN" sz="2000" b="1" dirty="0" smtClean="0"/>
              <a:t>-console consumer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669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578" y="496614"/>
            <a:ext cx="7331460" cy="731866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40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Zomato</a:t>
            </a:r>
            <a:r>
              <a:rPr lang="en-IN" sz="4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Live location update</a:t>
            </a:r>
            <a:endParaRPr lang="en-I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205" y="2855117"/>
            <a:ext cx="2686050" cy="185023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 USER APP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424863" y="2395537"/>
            <a:ext cx="3176588" cy="2769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DELIVERY APP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26732" y="2157413"/>
            <a:ext cx="2964656" cy="3600450"/>
          </a:xfrm>
          <a:prstGeom prst="rect">
            <a:avLst/>
          </a:prstGeom>
          <a:solidFill>
            <a:srgbClr val="F1E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Apache Kafka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7291388" y="3780233"/>
            <a:ext cx="1133474" cy="2774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393782" y="3133902"/>
            <a:ext cx="125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Produce Message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193256" y="3650455"/>
            <a:ext cx="1133475" cy="3821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295651" y="2998431"/>
            <a:ext cx="125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Consume Message</a:t>
            </a:r>
            <a:endParaRPr lang="en-IN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155155" y="4541639"/>
            <a:ext cx="1171575" cy="707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3598" y="4827985"/>
            <a:ext cx="125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subscribe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Apache Kafka</vt:lpstr>
      <vt:lpstr>Apache Kafka</vt:lpstr>
      <vt:lpstr>Lets Understand  with Examples</vt:lpstr>
      <vt:lpstr>Why</vt:lpstr>
      <vt:lpstr>Kafka Architecture</vt:lpstr>
      <vt:lpstr>Installation </vt:lpstr>
      <vt:lpstr>Lets use Kafka with console</vt:lpstr>
      <vt:lpstr>Zomato Live location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DurgeshPC</dc:creator>
  <cp:lastModifiedBy>DurgeshPC</cp:lastModifiedBy>
  <cp:revision>36</cp:revision>
  <dcterms:created xsi:type="dcterms:W3CDTF">2023-08-25T10:04:44Z</dcterms:created>
  <dcterms:modified xsi:type="dcterms:W3CDTF">2023-08-26T14:04:54Z</dcterms:modified>
</cp:coreProperties>
</file>