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1" r:id="rId9"/>
    <p:sldId id="262" r:id="rId10"/>
    <p:sldId id="266" r:id="rId11"/>
    <p:sldId id="263" r:id="rId12"/>
    <p:sldId id="264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6AE8-C0D1-4FEA-B6E5-67E0BA34FDD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E1177-48D9-4E40-81B6-6062ABCF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9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6824" y="2265844"/>
            <a:ext cx="13794350" cy="220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3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8512" y="4113080"/>
            <a:ext cx="10230974" cy="3782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24234" y="4394238"/>
            <a:ext cx="2063766" cy="3391416"/>
          </a:xfrm>
          <a:custGeom>
            <a:avLst/>
            <a:gdLst/>
            <a:ahLst/>
            <a:cxn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9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92174" y="7633937"/>
            <a:ext cx="3739918" cy="2630203"/>
          </a:xfrm>
          <a:custGeom>
            <a:avLst/>
            <a:gdLst/>
            <a:ahLst/>
            <a:cxnLst/>
            <a:rect l="l" t="t" r="r" b="b"/>
            <a:pathLst>
              <a:path w="5772150" h="3387090">
                <a:moveTo>
                  <a:pt x="5271437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7" y="3387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344420" cy="2506345"/>
          </a:xfrm>
          <a:custGeom>
            <a:avLst/>
            <a:gdLst/>
            <a:ahLst/>
            <a:cxn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5470" y="2506345"/>
            <a:ext cx="8693019" cy="218790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 marR="5080">
              <a:lnSpc>
                <a:spcPts val="5470"/>
              </a:lnSpc>
              <a:spcBef>
                <a:spcPts val="1195"/>
              </a:spcBef>
            </a:pPr>
            <a:r>
              <a:rPr sz="3200" spc="-40" dirty="0">
                <a:solidFill>
                  <a:srgbClr val="FFFFFF"/>
                </a:solidFill>
                <a:latin typeface="Georgia"/>
                <a:cs typeface="Georgia"/>
              </a:rPr>
              <a:t>Enhancing </a:t>
            </a: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Functionality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3200" spc="-110" dirty="0">
                <a:solidFill>
                  <a:srgbClr val="FFFFFF"/>
                </a:solidFill>
                <a:latin typeface="Georgia"/>
                <a:cs typeface="Georgia"/>
              </a:rPr>
              <a:t>User 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Experience: </a:t>
            </a:r>
            <a:r>
              <a:rPr sz="3200" spc="-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32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Comprehensive </a:t>
            </a:r>
            <a:r>
              <a:rPr sz="3200" spc="70" dirty="0">
                <a:solidFill>
                  <a:srgbClr val="FFFFFF"/>
                </a:solidFill>
                <a:latin typeface="Georgia"/>
                <a:cs typeface="Georgia"/>
              </a:rPr>
              <a:t>Overview </a:t>
            </a:r>
            <a:r>
              <a:rPr sz="3200" spc="75" dirty="0">
                <a:solidFill>
                  <a:srgbClr val="FFFFFF"/>
                </a:solidFill>
                <a:latin typeface="Georgia"/>
                <a:cs typeface="Georgia"/>
              </a:rPr>
              <a:t> of </a:t>
            </a:r>
            <a:r>
              <a:rPr sz="3200" spc="-25" dirty="0">
                <a:solidFill>
                  <a:srgbClr val="FFFFFF"/>
                </a:solidFill>
                <a:latin typeface="Georgia"/>
                <a:cs typeface="Georgia"/>
              </a:rPr>
              <a:t>Implementing </a:t>
            </a:r>
            <a:r>
              <a:rPr sz="3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Georgia"/>
                <a:cs typeface="Georgia"/>
              </a:rPr>
              <a:t>Command</a:t>
            </a:r>
            <a:r>
              <a:rPr sz="32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Georgia"/>
                <a:cs typeface="Georgia"/>
              </a:rPr>
              <a:t>Line</a:t>
            </a:r>
            <a:r>
              <a:rPr sz="32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Comments </a:t>
            </a:r>
            <a:r>
              <a:rPr sz="3200" spc="-13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3200" spc="-6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32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39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200" spc="-21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26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3200" spc="9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3200" spc="40" dirty="0">
                <a:solidFill>
                  <a:srgbClr val="FFFFFF"/>
                </a:solidFill>
                <a:latin typeface="Georgia"/>
                <a:cs typeface="Georgia"/>
              </a:rPr>
              <a:t>je</a:t>
            </a:r>
            <a:r>
              <a:rPr sz="3200" spc="19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200" spc="12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65376" y="-17780"/>
            <a:ext cx="5772150" cy="6071214"/>
            <a:chOff x="9144511" y="0"/>
            <a:chExt cx="9144000" cy="93814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511" y="4056564"/>
              <a:ext cx="5324392" cy="53243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9715" y="0"/>
              <a:ext cx="6478283" cy="740741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078E9E-0F66-469F-AE28-F7C7D399F763}"/>
              </a:ext>
            </a:extLst>
          </p:cNvPr>
          <p:cNvSpPr txBox="1"/>
          <p:nvPr/>
        </p:nvSpPr>
        <p:spPr>
          <a:xfrm>
            <a:off x="5957730" y="111503"/>
            <a:ext cx="6478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u="sng" dirty="0">
                <a:solidFill>
                  <a:srgbClr val="00B0F0"/>
                </a:solidFill>
              </a:rPr>
              <a:t>OS-Project</a:t>
            </a:r>
          </a:p>
          <a:p>
            <a:endParaRPr lang="en-US" sz="8000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AEF6-5AB6-4CB0-8024-2B262D4FE72B}"/>
              </a:ext>
            </a:extLst>
          </p:cNvPr>
          <p:cNvSpPr txBox="1"/>
          <p:nvPr/>
        </p:nvSpPr>
        <p:spPr>
          <a:xfrm>
            <a:off x="1025948" y="1860014"/>
            <a:ext cx="48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Project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4F55B-7F98-4467-8F03-063F19BDBEC7}"/>
              </a:ext>
            </a:extLst>
          </p:cNvPr>
          <p:cNvSpPr txBox="1"/>
          <p:nvPr/>
        </p:nvSpPr>
        <p:spPr>
          <a:xfrm>
            <a:off x="1105470" y="5219700"/>
            <a:ext cx="6644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Represented by: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C201049 (Naimul)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C201060 (Riaz)</a:t>
            </a:r>
          </a:p>
          <a:p>
            <a:r>
              <a:rPr lang="en-US" sz="3200" dirty="0">
                <a:solidFill>
                  <a:schemeClr val="bg1"/>
                </a:solidFill>
              </a:rPr>
              <a:t>C201127 (</a:t>
            </a:r>
            <a:r>
              <a:rPr lang="en-US" sz="3200" dirty="0" err="1">
                <a:solidFill>
                  <a:schemeClr val="bg1"/>
                </a:solidFill>
              </a:rPr>
              <a:t>Sayem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Represented to 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G.M Arafat </a:t>
            </a:r>
            <a:r>
              <a:rPr lang="en-US" sz="3200" smtClean="0">
                <a:solidFill>
                  <a:schemeClr val="bg1"/>
                </a:solidFill>
              </a:rPr>
              <a:t>Shaown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Assistant lecturer ,CSE- IIUC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19100"/>
            <a:ext cx="1503045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914900"/>
            <a:ext cx="15030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3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gdLst/>
              <a:ahLst/>
              <a:cxn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0" y="0"/>
                  </a:lnTo>
                  <a:lnTo>
                    <a:pt x="2749607" y="0"/>
                  </a:lnTo>
                  <a:lnTo>
                    <a:pt x="2941374" y="191367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gdLst/>
              <a:ahLst/>
              <a:cxnLst/>
              <a:rect l="l" t="t" r="r" b="b"/>
              <a:pathLst>
                <a:path w="1454784" h="824230">
                  <a:moveTo>
                    <a:pt x="630294" y="824164"/>
                  </a:moveTo>
                  <a:lnTo>
                    <a:pt x="0" y="191368"/>
                  </a:lnTo>
                  <a:lnTo>
                    <a:pt x="191368" y="0"/>
                  </a:lnTo>
                  <a:lnTo>
                    <a:pt x="1454459" y="0"/>
                  </a:lnTo>
                  <a:lnTo>
                    <a:pt x="630294" y="82416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6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gdLst/>
              <a:ahLst/>
              <a:cxnLst/>
              <a:rect l="l" t="t" r="r" b="b"/>
              <a:pathLst>
                <a:path w="1412240" h="1219200">
                  <a:moveTo>
                    <a:pt x="192233" y="1218906"/>
                  </a:moveTo>
                  <a:lnTo>
                    <a:pt x="0" y="1026673"/>
                  </a:lnTo>
                  <a:lnTo>
                    <a:pt x="1025758" y="0"/>
                  </a:lnTo>
                  <a:lnTo>
                    <a:pt x="1412228" y="0"/>
                  </a:lnTo>
                  <a:lnTo>
                    <a:pt x="192233" y="121890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1776" y="605558"/>
              <a:ext cx="3476625" cy="3476625"/>
            </a:xfrm>
            <a:custGeom>
              <a:avLst/>
              <a:gdLst/>
              <a:ahLst/>
              <a:cxn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gdLst/>
              <a:ahLst/>
              <a:cxnLst/>
              <a:rect l="l" t="t" r="r" b="b"/>
              <a:pathLst>
                <a:path w="4470400" h="6448425">
                  <a:moveTo>
                    <a:pt x="1247239" y="6448423"/>
                  </a:moveTo>
                  <a:lnTo>
                    <a:pt x="0" y="5202150"/>
                  </a:lnTo>
                  <a:lnTo>
                    <a:pt x="0" y="1247238"/>
                  </a:lnTo>
                  <a:lnTo>
                    <a:pt x="1247238" y="0"/>
                  </a:lnTo>
                  <a:lnTo>
                    <a:pt x="4470201" y="3225461"/>
                  </a:lnTo>
                  <a:lnTo>
                    <a:pt x="1247239" y="644842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gdLst/>
            <a:ahLst/>
            <a:cxn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0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68" y="0"/>
            <a:ext cx="4335145" cy="2166620"/>
          </a:xfrm>
          <a:custGeom>
            <a:avLst/>
            <a:gdLst/>
            <a:ahLst/>
            <a:cxnLst/>
            <a:rect l="l" t="t" r="r" b="b"/>
            <a:pathLst>
              <a:path w="4335145" h="2166620">
                <a:moveTo>
                  <a:pt x="2167321" y="2166480"/>
                </a:moveTo>
                <a:lnTo>
                  <a:pt x="0" y="0"/>
                </a:lnTo>
                <a:lnTo>
                  <a:pt x="4334642" y="0"/>
                </a:lnTo>
                <a:lnTo>
                  <a:pt x="2167321" y="2166480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8512" y="4113080"/>
            <a:ext cx="10214610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00"/>
              </a:spcBef>
            </a:pP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comments </a:t>
            </a:r>
            <a:r>
              <a:rPr sz="3500" spc="-10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49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spc="-8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experience. 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best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practices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500" spc="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500" spc="-5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500" spc="1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50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500" spc="-2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500" spc="8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5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meet </a:t>
            </a:r>
            <a:r>
              <a:rPr sz="3500" spc="-8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3500" spc="-125" dirty="0">
                <a:solidFill>
                  <a:srgbClr val="FFFFFF"/>
                </a:solidFill>
                <a:latin typeface="Trebuchet MS"/>
                <a:cs typeface="Trebuchet MS"/>
              </a:rPr>
              <a:t>needs.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Thank </a:t>
            </a:r>
            <a:r>
              <a:rPr sz="3500" spc="3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3500" spc="-5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listening.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21240" y="2218031"/>
            <a:ext cx="4357370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spc="-70" dirty="0"/>
              <a:t>Conclusion</a:t>
            </a:r>
            <a:endParaRPr sz="6950"/>
          </a:p>
        </p:txBody>
      </p:sp>
      <p:sp>
        <p:nvSpPr>
          <p:cNvPr id="13" name="object 13"/>
          <p:cNvSpPr/>
          <p:nvPr/>
        </p:nvSpPr>
        <p:spPr>
          <a:xfrm>
            <a:off x="7179471" y="3829782"/>
            <a:ext cx="3914775" cy="95250"/>
          </a:xfrm>
          <a:custGeom>
            <a:avLst/>
            <a:gdLst/>
            <a:ahLst/>
            <a:cxn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5001" y="1084998"/>
            <a:ext cx="9143365" cy="7596505"/>
            <a:chOff x="9145001" y="1084998"/>
            <a:chExt cx="9143365" cy="7596505"/>
          </a:xfrm>
        </p:grpSpPr>
        <p:sp>
          <p:nvSpPr>
            <p:cNvPr id="3" name="object 3"/>
            <p:cNvSpPr/>
            <p:nvPr/>
          </p:nvSpPr>
          <p:spPr>
            <a:xfrm>
              <a:off x="11162741" y="2232507"/>
              <a:ext cx="7125334" cy="6448425"/>
            </a:xfrm>
            <a:custGeom>
              <a:avLst/>
              <a:gdLst/>
              <a:ahLst/>
              <a:cxnLst/>
              <a:rect l="l" t="t" r="r" b="b"/>
              <a:pathLst>
                <a:path w="7125334" h="6448425">
                  <a:moveTo>
                    <a:pt x="2941383" y="3780815"/>
                  </a:moveTo>
                  <a:lnTo>
                    <a:pt x="1740814" y="2580246"/>
                  </a:lnTo>
                  <a:lnTo>
                    <a:pt x="0" y="4318559"/>
                  </a:lnTo>
                  <a:lnTo>
                    <a:pt x="1203071" y="5519128"/>
                  </a:lnTo>
                  <a:lnTo>
                    <a:pt x="2941383" y="3780815"/>
                  </a:lnTo>
                  <a:close/>
                </a:path>
                <a:path w="7125334" h="6448425">
                  <a:moveTo>
                    <a:pt x="7125259" y="1241767"/>
                  </a:moveTo>
                  <a:lnTo>
                    <a:pt x="5883961" y="0"/>
                  </a:lnTo>
                  <a:lnTo>
                    <a:pt x="2659748" y="3225457"/>
                  </a:lnTo>
                  <a:lnTo>
                    <a:pt x="5883961" y="6448425"/>
                  </a:lnTo>
                  <a:lnTo>
                    <a:pt x="7125259" y="5207622"/>
                  </a:lnTo>
                  <a:lnTo>
                    <a:pt x="7125259" y="124176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2495" y="3247503"/>
              <a:ext cx="3096260" cy="3399154"/>
            </a:xfrm>
            <a:custGeom>
              <a:avLst/>
              <a:gdLst/>
              <a:ahLst/>
              <a:cxnLst/>
              <a:rect l="l" t="t" r="r" b="b"/>
              <a:pathLst>
                <a:path w="3096259" h="3399154">
                  <a:moveTo>
                    <a:pt x="2990850" y="192239"/>
                  </a:moveTo>
                  <a:lnTo>
                    <a:pt x="2798622" y="0"/>
                  </a:lnTo>
                  <a:lnTo>
                    <a:pt x="0" y="2796121"/>
                  </a:lnTo>
                  <a:lnTo>
                    <a:pt x="194729" y="2990850"/>
                  </a:lnTo>
                  <a:lnTo>
                    <a:pt x="2990850" y="192239"/>
                  </a:lnTo>
                  <a:close/>
                </a:path>
                <a:path w="3096259" h="3399154">
                  <a:moveTo>
                    <a:pt x="3096107" y="1660296"/>
                  </a:moveTo>
                  <a:lnTo>
                    <a:pt x="2463317" y="1027506"/>
                  </a:lnTo>
                  <a:lnTo>
                    <a:pt x="725004" y="2765818"/>
                  </a:lnTo>
                  <a:lnTo>
                    <a:pt x="1357795" y="3398609"/>
                  </a:lnTo>
                  <a:lnTo>
                    <a:pt x="3096107" y="166029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27500" y="1562499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8538" y="819067"/>
                  </a:moveTo>
                  <a:lnTo>
                    <a:pt x="120610" y="819067"/>
                  </a:lnTo>
                  <a:lnTo>
                    <a:pt x="73143" y="810862"/>
                  </a:lnTo>
                  <a:lnTo>
                    <a:pt x="34864" y="785463"/>
                  </a:lnTo>
                  <a:lnTo>
                    <a:pt x="9304" y="747344"/>
                  </a:lnTo>
                  <a:lnTo>
                    <a:pt x="0" y="700981"/>
                  </a:lnTo>
                  <a:lnTo>
                    <a:pt x="0" y="120598"/>
                  </a:lnTo>
                  <a:lnTo>
                    <a:pt x="9658" y="73136"/>
                  </a:lnTo>
                  <a:lnTo>
                    <a:pt x="35806" y="34860"/>
                  </a:lnTo>
                  <a:lnTo>
                    <a:pt x="74203" y="9304"/>
                  </a:lnTo>
                  <a:lnTo>
                    <a:pt x="120610" y="0"/>
                  </a:lnTo>
                  <a:lnTo>
                    <a:pt x="698538" y="0"/>
                  </a:lnTo>
                  <a:lnTo>
                    <a:pt x="745024" y="9107"/>
                  </a:lnTo>
                  <a:lnTo>
                    <a:pt x="783971" y="35174"/>
                  </a:lnTo>
                  <a:lnTo>
                    <a:pt x="794297" y="47737"/>
                  </a:lnTo>
                  <a:lnTo>
                    <a:pt x="120610" y="47737"/>
                  </a:lnTo>
                  <a:lnTo>
                    <a:pt x="92263" y="53469"/>
                  </a:lnTo>
                  <a:lnTo>
                    <a:pt x="69099" y="69093"/>
                  </a:lnTo>
                  <a:lnTo>
                    <a:pt x="53473" y="92255"/>
                  </a:lnTo>
                  <a:lnTo>
                    <a:pt x="47741" y="120598"/>
                  </a:lnTo>
                  <a:lnTo>
                    <a:pt x="47741" y="698469"/>
                  </a:lnTo>
                  <a:lnTo>
                    <a:pt x="53473" y="726812"/>
                  </a:lnTo>
                  <a:lnTo>
                    <a:pt x="69099" y="749974"/>
                  </a:lnTo>
                  <a:lnTo>
                    <a:pt x="92263" y="765599"/>
                  </a:lnTo>
                  <a:lnTo>
                    <a:pt x="120610" y="771330"/>
                  </a:lnTo>
                  <a:lnTo>
                    <a:pt x="792533" y="771330"/>
                  </a:lnTo>
                  <a:lnTo>
                    <a:pt x="783343" y="784520"/>
                  </a:lnTo>
                  <a:lnTo>
                    <a:pt x="744946" y="809802"/>
                  </a:lnTo>
                  <a:lnTo>
                    <a:pt x="698538" y="819067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698538" y="771330"/>
                  </a:lnTo>
                  <a:lnTo>
                    <a:pt x="726885" y="767051"/>
                  </a:lnTo>
                  <a:lnTo>
                    <a:pt x="750050" y="752172"/>
                  </a:lnTo>
                  <a:lnTo>
                    <a:pt x="765676" y="729285"/>
                  </a:lnTo>
                  <a:lnTo>
                    <a:pt x="771408" y="700981"/>
                  </a:lnTo>
                  <a:lnTo>
                    <a:pt x="771408" y="120598"/>
                  </a:lnTo>
                  <a:lnTo>
                    <a:pt x="765676" y="92255"/>
                  </a:lnTo>
                  <a:lnTo>
                    <a:pt x="750050" y="69093"/>
                  </a:lnTo>
                  <a:lnTo>
                    <a:pt x="726885" y="53468"/>
                  </a:lnTo>
                  <a:lnTo>
                    <a:pt x="698538" y="47737"/>
                  </a:lnTo>
                  <a:lnTo>
                    <a:pt x="794298" y="47737"/>
                  </a:lnTo>
                  <a:lnTo>
                    <a:pt x="799009" y="53469"/>
                  </a:lnTo>
                  <a:lnTo>
                    <a:pt x="810041" y="74118"/>
                  </a:lnTo>
                  <a:lnTo>
                    <a:pt x="816833" y="96651"/>
                  </a:lnTo>
                  <a:lnTo>
                    <a:pt x="819149" y="120598"/>
                  </a:lnTo>
                  <a:lnTo>
                    <a:pt x="819149" y="700981"/>
                  </a:lnTo>
                  <a:lnTo>
                    <a:pt x="809491" y="74699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409574" y="771330"/>
                  </a:lnTo>
                  <a:lnTo>
                    <a:pt x="409574" y="482396"/>
                  </a:lnTo>
                  <a:lnTo>
                    <a:pt x="361831" y="482395"/>
                  </a:lnTo>
                  <a:lnTo>
                    <a:pt x="351546" y="480236"/>
                  </a:lnTo>
                  <a:lnTo>
                    <a:pt x="343615" y="474544"/>
                  </a:lnTo>
                  <a:lnTo>
                    <a:pt x="338511" y="466496"/>
                  </a:lnTo>
                  <a:lnTo>
                    <a:pt x="336705" y="457271"/>
                  </a:lnTo>
                  <a:lnTo>
                    <a:pt x="336705" y="361796"/>
                  </a:lnTo>
                  <a:lnTo>
                    <a:pt x="338865" y="352964"/>
                  </a:lnTo>
                  <a:lnTo>
                    <a:pt x="344558" y="345780"/>
                  </a:lnTo>
                  <a:lnTo>
                    <a:pt x="352606" y="340951"/>
                  </a:lnTo>
                  <a:lnTo>
                    <a:pt x="361833" y="339184"/>
                  </a:lnTo>
                  <a:lnTo>
                    <a:pt x="409574" y="339184"/>
                  </a:lnTo>
                  <a:lnTo>
                    <a:pt x="409574" y="238685"/>
                  </a:lnTo>
                  <a:lnTo>
                    <a:pt x="418683" y="190634"/>
                  </a:lnTo>
                  <a:lnTo>
                    <a:pt x="452291" y="140699"/>
                  </a:lnTo>
                  <a:lnTo>
                    <a:pt x="495950" y="114946"/>
                  </a:lnTo>
                  <a:lnTo>
                    <a:pt x="552801" y="100499"/>
                  </a:lnTo>
                  <a:lnTo>
                    <a:pt x="595517" y="97987"/>
                  </a:lnTo>
                  <a:lnTo>
                    <a:pt x="620802" y="97476"/>
                  </a:lnTo>
                  <a:lnTo>
                    <a:pt x="673255" y="103993"/>
                  </a:lnTo>
                  <a:lnTo>
                    <a:pt x="712988" y="121541"/>
                  </a:lnTo>
                  <a:lnTo>
                    <a:pt x="716207" y="129275"/>
                  </a:lnTo>
                  <a:lnTo>
                    <a:pt x="716129" y="138186"/>
                  </a:lnTo>
                  <a:lnTo>
                    <a:pt x="715386" y="143211"/>
                  </a:lnTo>
                  <a:lnTo>
                    <a:pt x="598029" y="143211"/>
                  </a:lnTo>
                  <a:lnTo>
                    <a:pt x="588215" y="144703"/>
                  </a:lnTo>
                  <a:lnTo>
                    <a:pt x="567642" y="146744"/>
                  </a:lnTo>
                  <a:lnTo>
                    <a:pt x="557826" y="148236"/>
                  </a:lnTo>
                  <a:lnTo>
                    <a:pt x="515424" y="159542"/>
                  </a:lnTo>
                  <a:lnTo>
                    <a:pt x="467918" y="196169"/>
                  </a:lnTo>
                  <a:lnTo>
                    <a:pt x="457710" y="234563"/>
                  </a:lnTo>
                  <a:lnTo>
                    <a:pt x="457317" y="361797"/>
                  </a:lnTo>
                  <a:lnTo>
                    <a:pt x="456610" y="372082"/>
                  </a:lnTo>
                  <a:lnTo>
                    <a:pt x="451663" y="380012"/>
                  </a:lnTo>
                  <a:lnTo>
                    <a:pt x="443890" y="385115"/>
                  </a:lnTo>
                  <a:lnTo>
                    <a:pt x="434702" y="386921"/>
                  </a:lnTo>
                  <a:lnTo>
                    <a:pt x="384448" y="386921"/>
                  </a:lnTo>
                  <a:lnTo>
                    <a:pt x="384448" y="434658"/>
                  </a:lnTo>
                  <a:lnTo>
                    <a:pt x="434702" y="434658"/>
                  </a:lnTo>
                  <a:lnTo>
                    <a:pt x="443536" y="435365"/>
                  </a:lnTo>
                  <a:lnTo>
                    <a:pt x="450721" y="440311"/>
                  </a:lnTo>
                  <a:lnTo>
                    <a:pt x="455550" y="448084"/>
                  </a:lnTo>
                  <a:lnTo>
                    <a:pt x="457317" y="457271"/>
                  </a:lnTo>
                  <a:lnTo>
                    <a:pt x="457317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705610" y="211048"/>
                  </a:moveTo>
                  <a:lnTo>
                    <a:pt x="658336" y="211048"/>
                  </a:lnTo>
                  <a:lnTo>
                    <a:pt x="660220" y="198485"/>
                  </a:lnTo>
                  <a:lnTo>
                    <a:pt x="662104" y="184039"/>
                  </a:lnTo>
                  <a:lnTo>
                    <a:pt x="631951" y="145409"/>
                  </a:lnTo>
                  <a:lnTo>
                    <a:pt x="598029" y="143211"/>
                  </a:lnTo>
                  <a:lnTo>
                    <a:pt x="715386" y="143211"/>
                  </a:lnTo>
                  <a:lnTo>
                    <a:pt x="711653" y="168454"/>
                  </a:lnTo>
                  <a:lnTo>
                    <a:pt x="706706" y="203196"/>
                  </a:lnTo>
                  <a:lnTo>
                    <a:pt x="705610" y="211048"/>
                  </a:lnTo>
                  <a:close/>
                </a:path>
                <a:path w="819150" h="819150">
                  <a:moveTo>
                    <a:pt x="792533" y="771330"/>
                  </a:moveTo>
                  <a:lnTo>
                    <a:pt x="530186" y="771330"/>
                  </a:lnTo>
                  <a:lnTo>
                    <a:pt x="530186" y="457271"/>
                  </a:lnTo>
                  <a:lnTo>
                    <a:pt x="530893" y="448438"/>
                  </a:lnTo>
                  <a:lnTo>
                    <a:pt x="535840" y="441254"/>
                  </a:lnTo>
                  <a:lnTo>
                    <a:pt x="543613" y="436425"/>
                  </a:lnTo>
                  <a:lnTo>
                    <a:pt x="552801" y="434658"/>
                  </a:lnTo>
                  <a:lnTo>
                    <a:pt x="630695" y="434658"/>
                  </a:lnTo>
                  <a:lnTo>
                    <a:pt x="643259" y="386921"/>
                  </a:lnTo>
                  <a:lnTo>
                    <a:pt x="552801" y="386921"/>
                  </a:lnTo>
                  <a:lnTo>
                    <a:pt x="543967" y="384762"/>
                  </a:lnTo>
                  <a:lnTo>
                    <a:pt x="536782" y="379070"/>
                  </a:lnTo>
                  <a:lnTo>
                    <a:pt x="531953" y="371022"/>
                  </a:lnTo>
                  <a:lnTo>
                    <a:pt x="530186" y="361797"/>
                  </a:lnTo>
                  <a:lnTo>
                    <a:pt x="530186" y="283909"/>
                  </a:lnTo>
                  <a:lnTo>
                    <a:pt x="533367" y="256233"/>
                  </a:lnTo>
                  <a:lnTo>
                    <a:pt x="546205" y="233974"/>
                  </a:lnTo>
                  <a:lnTo>
                    <a:pt x="567995" y="217839"/>
                  </a:lnTo>
                  <a:lnTo>
                    <a:pt x="598030" y="208535"/>
                  </a:lnTo>
                  <a:lnTo>
                    <a:pt x="605568" y="206023"/>
                  </a:lnTo>
                  <a:lnTo>
                    <a:pt x="620645" y="206023"/>
                  </a:lnTo>
                  <a:lnTo>
                    <a:pt x="631481" y="207515"/>
                  </a:lnTo>
                  <a:lnTo>
                    <a:pt x="641375" y="208535"/>
                  </a:lnTo>
                  <a:lnTo>
                    <a:pt x="650326" y="209556"/>
                  </a:lnTo>
                  <a:lnTo>
                    <a:pt x="658336" y="211048"/>
                  </a:lnTo>
                  <a:lnTo>
                    <a:pt x="705610" y="211048"/>
                  </a:lnTo>
                  <a:lnTo>
                    <a:pt x="701052" y="243710"/>
                  </a:lnTo>
                  <a:lnTo>
                    <a:pt x="701052" y="248735"/>
                  </a:lnTo>
                  <a:lnTo>
                    <a:pt x="696027" y="253760"/>
                  </a:lnTo>
                  <a:lnTo>
                    <a:pt x="623157" y="253760"/>
                  </a:lnTo>
                  <a:lnTo>
                    <a:pt x="618132" y="256272"/>
                  </a:lnTo>
                  <a:lnTo>
                    <a:pt x="608081" y="256272"/>
                  </a:lnTo>
                  <a:lnTo>
                    <a:pt x="591709" y="261297"/>
                  </a:lnTo>
                  <a:lnTo>
                    <a:pt x="582639" y="268206"/>
                  </a:lnTo>
                  <a:lnTo>
                    <a:pt x="578752" y="276058"/>
                  </a:lnTo>
                  <a:lnTo>
                    <a:pt x="577928" y="283909"/>
                  </a:lnTo>
                  <a:lnTo>
                    <a:pt x="577928" y="339184"/>
                  </a:lnTo>
                  <a:lnTo>
                    <a:pt x="684719" y="339184"/>
                  </a:lnTo>
                  <a:lnTo>
                    <a:pt x="688487" y="341697"/>
                  </a:lnTo>
                  <a:lnTo>
                    <a:pt x="693513" y="346721"/>
                  </a:lnTo>
                  <a:lnTo>
                    <a:pt x="698538" y="361797"/>
                  </a:lnTo>
                  <a:lnTo>
                    <a:pt x="696026" y="369334"/>
                  </a:lnTo>
                  <a:lnTo>
                    <a:pt x="673411" y="464808"/>
                  </a:lnTo>
                  <a:lnTo>
                    <a:pt x="670231" y="471796"/>
                  </a:lnTo>
                  <a:lnTo>
                    <a:pt x="664931" y="477370"/>
                  </a:lnTo>
                  <a:lnTo>
                    <a:pt x="658217" y="481060"/>
                  </a:lnTo>
                  <a:lnTo>
                    <a:pt x="650797" y="482395"/>
                  </a:lnTo>
                  <a:lnTo>
                    <a:pt x="577928" y="482395"/>
                  </a:lnTo>
                  <a:lnTo>
                    <a:pt x="577928" y="771330"/>
                  </a:lnTo>
                  <a:lnTo>
                    <a:pt x="792533" y="771330"/>
                  </a:lnTo>
                  <a:close/>
                </a:path>
                <a:path w="819150" h="819150">
                  <a:moveTo>
                    <a:pt x="685976" y="263810"/>
                  </a:moveTo>
                  <a:lnTo>
                    <a:pt x="673412" y="263810"/>
                  </a:lnTo>
                  <a:lnTo>
                    <a:pt x="668387" y="261297"/>
                  </a:lnTo>
                  <a:lnTo>
                    <a:pt x="663361" y="261297"/>
                  </a:lnTo>
                  <a:lnTo>
                    <a:pt x="654959" y="258000"/>
                  </a:lnTo>
                  <a:lnTo>
                    <a:pt x="645144" y="255644"/>
                  </a:lnTo>
                  <a:lnTo>
                    <a:pt x="634386" y="254231"/>
                  </a:lnTo>
                  <a:lnTo>
                    <a:pt x="623157" y="253760"/>
                  </a:lnTo>
                  <a:lnTo>
                    <a:pt x="696027" y="253760"/>
                  </a:lnTo>
                  <a:lnTo>
                    <a:pt x="685976" y="263810"/>
                  </a:lnTo>
                  <a:close/>
                </a:path>
                <a:path w="819150" h="819150">
                  <a:moveTo>
                    <a:pt x="684718" y="339184"/>
                  </a:moveTo>
                  <a:lnTo>
                    <a:pt x="673411" y="339184"/>
                  </a:lnTo>
                  <a:lnTo>
                    <a:pt x="680949" y="336671"/>
                  </a:lnTo>
                  <a:lnTo>
                    <a:pt x="684718" y="3391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9999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5824" y="1771649"/>
                  </a:moveTo>
                  <a:lnTo>
                    <a:pt x="0" y="884575"/>
                  </a:lnTo>
                  <a:lnTo>
                    <a:pt x="885824" y="0"/>
                  </a:lnTo>
                  <a:lnTo>
                    <a:pt x="1771649" y="884575"/>
                  </a:lnTo>
                  <a:lnTo>
                    <a:pt x="885824" y="17716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69103" y="1637499"/>
              <a:ext cx="809625" cy="666750"/>
            </a:xfrm>
            <a:custGeom>
              <a:avLst/>
              <a:gdLst/>
              <a:ahLst/>
              <a:cxnLst/>
              <a:rect l="l" t="t" r="r" b="b"/>
              <a:pathLst>
                <a:path w="809625" h="666750">
                  <a:moveTo>
                    <a:pt x="424005" y="189786"/>
                  </a:moveTo>
                  <a:lnTo>
                    <a:pt x="374727" y="189786"/>
                  </a:lnTo>
                  <a:lnTo>
                    <a:pt x="377531" y="150494"/>
                  </a:lnTo>
                  <a:lnTo>
                    <a:pt x="399961" y="84085"/>
                  </a:lnTo>
                  <a:lnTo>
                    <a:pt x="451791" y="30551"/>
                  </a:lnTo>
                  <a:lnTo>
                    <a:pt x="486565" y="12798"/>
                  </a:lnTo>
                  <a:lnTo>
                    <a:pt x="551674" y="0"/>
                  </a:lnTo>
                  <a:lnTo>
                    <a:pt x="597352" y="4916"/>
                  </a:lnTo>
                  <a:lnTo>
                    <a:pt x="631113" y="16856"/>
                  </a:lnTo>
                  <a:lnTo>
                    <a:pt x="655062" y="31605"/>
                  </a:lnTo>
                  <a:lnTo>
                    <a:pt x="671300" y="44949"/>
                  </a:lnTo>
                  <a:lnTo>
                    <a:pt x="673792" y="47446"/>
                  </a:lnTo>
                  <a:lnTo>
                    <a:pt x="551674" y="47446"/>
                  </a:lnTo>
                  <a:lnTo>
                    <a:pt x="528773" y="49866"/>
                  </a:lnTo>
                  <a:lnTo>
                    <a:pt x="477371" y="70624"/>
                  </a:lnTo>
                  <a:lnTo>
                    <a:pt x="438586" y="113232"/>
                  </a:lnTo>
                  <a:lnTo>
                    <a:pt x="423666" y="174647"/>
                  </a:lnTo>
                  <a:lnTo>
                    <a:pt x="423763" y="180110"/>
                  </a:lnTo>
                  <a:lnTo>
                    <a:pt x="424005" y="189786"/>
                  </a:lnTo>
                  <a:close/>
                </a:path>
                <a:path w="809625" h="666750">
                  <a:moveTo>
                    <a:pt x="668809" y="94893"/>
                  </a:moveTo>
                  <a:lnTo>
                    <a:pt x="659930" y="93605"/>
                  </a:lnTo>
                  <a:lnTo>
                    <a:pt x="651986" y="90211"/>
                  </a:lnTo>
                  <a:lnTo>
                    <a:pt x="644976" y="85411"/>
                  </a:lnTo>
                  <a:lnTo>
                    <a:pt x="636118" y="77413"/>
                  </a:lnTo>
                  <a:lnTo>
                    <a:pt x="627375" y="69570"/>
                  </a:lnTo>
                  <a:lnTo>
                    <a:pt x="610241" y="58996"/>
                  </a:lnTo>
                  <a:lnTo>
                    <a:pt x="585630" y="50763"/>
                  </a:lnTo>
                  <a:lnTo>
                    <a:pt x="551674" y="47446"/>
                  </a:lnTo>
                  <a:lnTo>
                    <a:pt x="673792" y="47446"/>
                  </a:lnTo>
                  <a:lnTo>
                    <a:pt x="727142" y="28093"/>
                  </a:lnTo>
                  <a:lnTo>
                    <a:pt x="758528" y="9988"/>
                  </a:lnTo>
                  <a:lnTo>
                    <a:pt x="766004" y="9988"/>
                  </a:lnTo>
                  <a:lnTo>
                    <a:pt x="773481" y="12486"/>
                  </a:lnTo>
                  <a:lnTo>
                    <a:pt x="778465" y="12486"/>
                  </a:lnTo>
                  <a:lnTo>
                    <a:pt x="783450" y="17480"/>
                  </a:lnTo>
                  <a:lnTo>
                    <a:pt x="786682" y="22084"/>
                  </a:lnTo>
                  <a:lnTo>
                    <a:pt x="788750" y="28132"/>
                  </a:lnTo>
                  <a:lnTo>
                    <a:pt x="789408" y="35038"/>
                  </a:lnTo>
                  <a:lnTo>
                    <a:pt x="788435" y="42452"/>
                  </a:lnTo>
                  <a:lnTo>
                    <a:pt x="784697" y="51777"/>
                  </a:lnTo>
                  <a:lnTo>
                    <a:pt x="780959" y="60869"/>
                  </a:lnTo>
                  <a:lnTo>
                    <a:pt x="777184" y="69570"/>
                  </a:lnTo>
                  <a:lnTo>
                    <a:pt x="773482" y="77413"/>
                  </a:lnTo>
                  <a:lnTo>
                    <a:pt x="800897" y="77413"/>
                  </a:lnTo>
                  <a:lnTo>
                    <a:pt x="805882" y="82407"/>
                  </a:lnTo>
                  <a:lnTo>
                    <a:pt x="808686" y="88806"/>
                  </a:lnTo>
                  <a:lnTo>
                    <a:pt x="808825" y="89899"/>
                  </a:lnTo>
                  <a:lnTo>
                    <a:pt x="701205" y="89899"/>
                  </a:lnTo>
                  <a:lnTo>
                    <a:pt x="691939" y="91732"/>
                  </a:lnTo>
                  <a:lnTo>
                    <a:pt x="683139" y="93332"/>
                  </a:lnTo>
                  <a:lnTo>
                    <a:pt x="675273" y="94464"/>
                  </a:lnTo>
                  <a:lnTo>
                    <a:pt x="668809" y="94893"/>
                  </a:lnTo>
                  <a:close/>
                </a:path>
                <a:path w="809625" h="666750">
                  <a:moveTo>
                    <a:pt x="232961" y="551879"/>
                  </a:moveTo>
                  <a:lnTo>
                    <a:pt x="53231" y="551879"/>
                  </a:lnTo>
                  <a:lnTo>
                    <a:pt x="90108" y="549967"/>
                  </a:lnTo>
                  <a:lnTo>
                    <a:pt x="125896" y="544051"/>
                  </a:lnTo>
                  <a:lnTo>
                    <a:pt x="160123" y="533969"/>
                  </a:lnTo>
                  <a:lnTo>
                    <a:pt x="192794" y="519415"/>
                  </a:lnTo>
                  <a:lnTo>
                    <a:pt x="154009" y="498345"/>
                  </a:lnTo>
                  <a:lnTo>
                    <a:pt x="123635" y="470720"/>
                  </a:lnTo>
                  <a:lnTo>
                    <a:pt x="101673" y="439349"/>
                  </a:lnTo>
                  <a:lnTo>
                    <a:pt x="88121" y="407042"/>
                  </a:lnTo>
                  <a:lnTo>
                    <a:pt x="88627" y="399628"/>
                  </a:lnTo>
                  <a:lnTo>
                    <a:pt x="90302" y="392683"/>
                  </a:lnTo>
                  <a:lnTo>
                    <a:pt x="93379" y="386674"/>
                  </a:lnTo>
                  <a:lnTo>
                    <a:pt x="98090" y="382070"/>
                  </a:lnTo>
                  <a:lnTo>
                    <a:pt x="70403" y="353898"/>
                  </a:lnTo>
                  <a:lnTo>
                    <a:pt x="50427" y="321513"/>
                  </a:lnTo>
                  <a:lnTo>
                    <a:pt x="37459" y="284445"/>
                  </a:lnTo>
                  <a:lnTo>
                    <a:pt x="30800" y="242227"/>
                  </a:lnTo>
                  <a:lnTo>
                    <a:pt x="32942" y="233058"/>
                  </a:lnTo>
                  <a:lnTo>
                    <a:pt x="38588" y="225059"/>
                  </a:lnTo>
                  <a:lnTo>
                    <a:pt x="46571" y="219401"/>
                  </a:lnTo>
                  <a:lnTo>
                    <a:pt x="55722" y="217255"/>
                  </a:lnTo>
                  <a:lnTo>
                    <a:pt x="46961" y="198487"/>
                  </a:lnTo>
                  <a:lnTo>
                    <a:pt x="39834" y="179485"/>
                  </a:lnTo>
                  <a:lnTo>
                    <a:pt x="35044" y="160015"/>
                  </a:lnTo>
                  <a:lnTo>
                    <a:pt x="33455" y="141716"/>
                  </a:lnTo>
                  <a:lnTo>
                    <a:pt x="33335" y="138594"/>
                  </a:lnTo>
                  <a:lnTo>
                    <a:pt x="34344" y="109486"/>
                  </a:lnTo>
                  <a:lnTo>
                    <a:pt x="47694" y="58996"/>
                  </a:lnTo>
                  <a:lnTo>
                    <a:pt x="65692" y="27469"/>
                  </a:lnTo>
                  <a:lnTo>
                    <a:pt x="85629" y="27469"/>
                  </a:lnTo>
                  <a:lnTo>
                    <a:pt x="90614" y="29966"/>
                  </a:lnTo>
                  <a:lnTo>
                    <a:pt x="95672" y="35038"/>
                  </a:lnTo>
                  <a:lnTo>
                    <a:pt x="129502" y="71188"/>
                  </a:lnTo>
                  <a:lnTo>
                    <a:pt x="156213" y="94893"/>
                  </a:lnTo>
                  <a:lnTo>
                    <a:pt x="85626" y="94893"/>
                  </a:lnTo>
                  <a:lnTo>
                    <a:pt x="81577" y="128449"/>
                  </a:lnTo>
                  <a:lnTo>
                    <a:pt x="86873" y="164815"/>
                  </a:lnTo>
                  <a:lnTo>
                    <a:pt x="105253" y="203053"/>
                  </a:lnTo>
                  <a:lnTo>
                    <a:pt x="140455" y="242227"/>
                  </a:lnTo>
                  <a:lnTo>
                    <a:pt x="145089" y="248275"/>
                  </a:lnTo>
                  <a:lnTo>
                    <a:pt x="147621" y="255025"/>
                  </a:lnTo>
                  <a:lnTo>
                    <a:pt x="147816" y="262244"/>
                  </a:lnTo>
                  <a:lnTo>
                    <a:pt x="145440" y="269697"/>
                  </a:lnTo>
                  <a:lnTo>
                    <a:pt x="141234" y="276252"/>
                  </a:lnTo>
                  <a:lnTo>
                    <a:pt x="140206" y="277188"/>
                  </a:lnTo>
                  <a:lnTo>
                    <a:pt x="85626" y="277188"/>
                  </a:lnTo>
                  <a:lnTo>
                    <a:pt x="98749" y="311017"/>
                  </a:lnTo>
                  <a:lnTo>
                    <a:pt x="119583" y="338057"/>
                  </a:lnTo>
                  <a:lnTo>
                    <a:pt x="148360" y="359010"/>
                  </a:lnTo>
                  <a:lnTo>
                    <a:pt x="185315" y="374578"/>
                  </a:lnTo>
                  <a:lnTo>
                    <a:pt x="193298" y="379183"/>
                  </a:lnTo>
                  <a:lnTo>
                    <a:pt x="198711" y="385191"/>
                  </a:lnTo>
                  <a:lnTo>
                    <a:pt x="201787" y="392137"/>
                  </a:lnTo>
                  <a:lnTo>
                    <a:pt x="202761" y="399550"/>
                  </a:lnTo>
                  <a:lnTo>
                    <a:pt x="201047" y="406535"/>
                  </a:lnTo>
                  <a:lnTo>
                    <a:pt x="163820" y="422962"/>
                  </a:lnTo>
                  <a:lnTo>
                    <a:pt x="150425" y="424522"/>
                  </a:lnTo>
                  <a:lnTo>
                    <a:pt x="168532" y="447231"/>
                  </a:lnTo>
                  <a:lnTo>
                    <a:pt x="192481" y="465726"/>
                  </a:lnTo>
                  <a:lnTo>
                    <a:pt x="221570" y="478602"/>
                  </a:lnTo>
                  <a:lnTo>
                    <a:pt x="255098" y="484455"/>
                  </a:lnTo>
                  <a:lnTo>
                    <a:pt x="262458" y="486835"/>
                  </a:lnTo>
                  <a:lnTo>
                    <a:pt x="269118" y="490386"/>
                  </a:lnTo>
                  <a:lnTo>
                    <a:pt x="274375" y="495341"/>
                  </a:lnTo>
                  <a:lnTo>
                    <a:pt x="277529" y="501935"/>
                  </a:lnTo>
                  <a:lnTo>
                    <a:pt x="278464" y="508295"/>
                  </a:lnTo>
                  <a:lnTo>
                    <a:pt x="277529" y="515358"/>
                  </a:lnTo>
                  <a:lnTo>
                    <a:pt x="274725" y="521952"/>
                  </a:lnTo>
                  <a:lnTo>
                    <a:pt x="270053" y="526907"/>
                  </a:lnTo>
                  <a:lnTo>
                    <a:pt x="235008" y="550825"/>
                  </a:lnTo>
                  <a:lnTo>
                    <a:pt x="232961" y="551879"/>
                  </a:lnTo>
                  <a:close/>
                </a:path>
                <a:path w="809625" h="666750">
                  <a:moveTo>
                    <a:pt x="800897" y="77413"/>
                  </a:moveTo>
                  <a:lnTo>
                    <a:pt x="773482" y="77413"/>
                  </a:lnTo>
                  <a:lnTo>
                    <a:pt x="775975" y="74915"/>
                  </a:lnTo>
                  <a:lnTo>
                    <a:pt x="778467" y="74915"/>
                  </a:lnTo>
                  <a:lnTo>
                    <a:pt x="783451" y="72418"/>
                  </a:lnTo>
                  <a:lnTo>
                    <a:pt x="793421" y="72418"/>
                  </a:lnTo>
                  <a:lnTo>
                    <a:pt x="800897" y="77413"/>
                  </a:lnTo>
                  <a:close/>
                </a:path>
                <a:path w="809625" h="666750">
                  <a:moveTo>
                    <a:pt x="477729" y="619303"/>
                  </a:moveTo>
                  <a:lnTo>
                    <a:pt x="265069" y="619303"/>
                  </a:lnTo>
                  <a:lnTo>
                    <a:pt x="327044" y="614689"/>
                  </a:lnTo>
                  <a:lnTo>
                    <a:pt x="382359" y="603461"/>
                  </a:lnTo>
                  <a:lnTo>
                    <a:pt x="431366" y="586732"/>
                  </a:lnTo>
                  <a:lnTo>
                    <a:pt x="474415" y="565613"/>
                  </a:lnTo>
                  <a:lnTo>
                    <a:pt x="511857" y="541217"/>
                  </a:lnTo>
                  <a:lnTo>
                    <a:pt x="544042" y="514655"/>
                  </a:lnTo>
                  <a:lnTo>
                    <a:pt x="571320" y="487040"/>
                  </a:lnTo>
                  <a:lnTo>
                    <a:pt x="624237" y="413551"/>
                  </a:lnTo>
                  <a:lnTo>
                    <a:pt x="647856" y="366717"/>
                  </a:lnTo>
                  <a:lnTo>
                    <a:pt x="665382" y="320576"/>
                  </a:lnTo>
                  <a:lnTo>
                    <a:pt x="677301" y="276725"/>
                  </a:lnTo>
                  <a:lnTo>
                    <a:pt x="684097" y="236759"/>
                  </a:lnTo>
                  <a:lnTo>
                    <a:pt x="686254" y="194780"/>
                  </a:lnTo>
                  <a:lnTo>
                    <a:pt x="688474" y="174647"/>
                  </a:lnTo>
                  <a:lnTo>
                    <a:pt x="694666" y="161068"/>
                  </a:lnTo>
                  <a:lnTo>
                    <a:pt x="704128" y="151236"/>
                  </a:lnTo>
                  <a:lnTo>
                    <a:pt x="716161" y="142339"/>
                  </a:lnTo>
                  <a:lnTo>
                    <a:pt x="701209" y="142339"/>
                  </a:lnTo>
                  <a:lnTo>
                    <a:pt x="676441" y="119553"/>
                  </a:lnTo>
                  <a:lnTo>
                    <a:pt x="676908" y="111749"/>
                  </a:lnTo>
                  <a:lnTo>
                    <a:pt x="680179" y="104882"/>
                  </a:lnTo>
                  <a:lnTo>
                    <a:pt x="686254" y="99887"/>
                  </a:lnTo>
                  <a:lnTo>
                    <a:pt x="696222" y="94893"/>
                  </a:lnTo>
                  <a:lnTo>
                    <a:pt x="701207" y="89899"/>
                  </a:lnTo>
                  <a:lnTo>
                    <a:pt x="808825" y="89899"/>
                  </a:lnTo>
                  <a:lnTo>
                    <a:pt x="809621" y="96142"/>
                  </a:lnTo>
                  <a:lnTo>
                    <a:pt x="780220" y="145149"/>
                  </a:lnTo>
                  <a:lnTo>
                    <a:pt x="743849" y="180110"/>
                  </a:lnTo>
                  <a:lnTo>
                    <a:pt x="733607" y="187289"/>
                  </a:lnTo>
                  <a:lnTo>
                    <a:pt x="733542" y="203053"/>
                  </a:lnTo>
                  <a:lnTo>
                    <a:pt x="722623" y="285604"/>
                  </a:lnTo>
                  <a:lnTo>
                    <a:pt x="709620" y="334623"/>
                  </a:lnTo>
                  <a:lnTo>
                    <a:pt x="690594" y="386139"/>
                  </a:lnTo>
                  <a:lnTo>
                    <a:pt x="664783" y="438349"/>
                  </a:lnTo>
                  <a:lnTo>
                    <a:pt x="631427" y="489449"/>
                  </a:lnTo>
                  <a:lnTo>
                    <a:pt x="583443" y="544075"/>
                  </a:lnTo>
                  <a:lnTo>
                    <a:pt x="553060" y="570931"/>
                  </a:lnTo>
                  <a:lnTo>
                    <a:pt x="518036" y="596270"/>
                  </a:lnTo>
                  <a:lnTo>
                    <a:pt x="478150" y="619121"/>
                  </a:lnTo>
                  <a:lnTo>
                    <a:pt x="477729" y="619303"/>
                  </a:lnTo>
                  <a:close/>
                </a:path>
                <a:path w="809625" h="666750">
                  <a:moveTo>
                    <a:pt x="399645" y="239730"/>
                  </a:moveTo>
                  <a:lnTo>
                    <a:pt x="397153" y="239730"/>
                  </a:lnTo>
                  <a:lnTo>
                    <a:pt x="345107" y="233018"/>
                  </a:lnTo>
                  <a:lnTo>
                    <a:pt x="295721" y="221500"/>
                  </a:lnTo>
                  <a:lnTo>
                    <a:pt x="248907" y="205265"/>
                  </a:lnTo>
                  <a:lnTo>
                    <a:pt x="204577" y="184399"/>
                  </a:lnTo>
                  <a:lnTo>
                    <a:pt x="162645" y="158990"/>
                  </a:lnTo>
                  <a:lnTo>
                    <a:pt x="123024" y="129126"/>
                  </a:lnTo>
                  <a:lnTo>
                    <a:pt x="85626" y="94893"/>
                  </a:lnTo>
                  <a:lnTo>
                    <a:pt x="156213" y="94893"/>
                  </a:lnTo>
                  <a:lnTo>
                    <a:pt x="165105" y="102785"/>
                  </a:lnTo>
                  <a:lnTo>
                    <a:pt x="202583" y="129708"/>
                  </a:lnTo>
                  <a:lnTo>
                    <a:pt x="242110" y="151913"/>
                  </a:lnTo>
                  <a:lnTo>
                    <a:pt x="283860" y="169357"/>
                  </a:lnTo>
                  <a:lnTo>
                    <a:pt x="328007" y="181996"/>
                  </a:lnTo>
                  <a:lnTo>
                    <a:pt x="374727" y="189786"/>
                  </a:lnTo>
                  <a:lnTo>
                    <a:pt x="424005" y="189786"/>
                  </a:lnTo>
                  <a:lnTo>
                    <a:pt x="424567" y="212261"/>
                  </a:lnTo>
                  <a:lnTo>
                    <a:pt x="422776" y="222874"/>
                  </a:lnTo>
                  <a:lnTo>
                    <a:pt x="417713" y="231614"/>
                  </a:lnTo>
                  <a:lnTo>
                    <a:pt x="409847" y="237545"/>
                  </a:lnTo>
                  <a:lnTo>
                    <a:pt x="399645" y="239730"/>
                  </a:lnTo>
                  <a:close/>
                </a:path>
                <a:path w="809625" h="666750">
                  <a:moveTo>
                    <a:pt x="123010" y="284680"/>
                  </a:moveTo>
                  <a:lnTo>
                    <a:pt x="120518" y="284680"/>
                  </a:lnTo>
                  <a:lnTo>
                    <a:pt x="109809" y="282807"/>
                  </a:lnTo>
                  <a:lnTo>
                    <a:pt x="100268" y="280934"/>
                  </a:lnTo>
                  <a:lnTo>
                    <a:pt x="92129" y="279061"/>
                  </a:lnTo>
                  <a:lnTo>
                    <a:pt x="85626" y="277188"/>
                  </a:lnTo>
                  <a:lnTo>
                    <a:pt x="140206" y="277188"/>
                  </a:lnTo>
                  <a:lnTo>
                    <a:pt x="136094" y="280934"/>
                  </a:lnTo>
                  <a:lnTo>
                    <a:pt x="130019" y="283743"/>
                  </a:lnTo>
                  <a:lnTo>
                    <a:pt x="123010" y="284680"/>
                  </a:lnTo>
                  <a:close/>
                </a:path>
                <a:path w="809625" h="666750">
                  <a:moveTo>
                    <a:pt x="265071" y="666749"/>
                  </a:moveTo>
                  <a:lnTo>
                    <a:pt x="211837" y="663773"/>
                  </a:lnTo>
                  <a:lnTo>
                    <a:pt x="159799" y="654923"/>
                  </a:lnTo>
                  <a:lnTo>
                    <a:pt x="108958" y="640319"/>
                  </a:lnTo>
                  <a:lnTo>
                    <a:pt x="59313" y="620082"/>
                  </a:lnTo>
                  <a:lnTo>
                    <a:pt x="10864" y="594331"/>
                  </a:lnTo>
                  <a:lnTo>
                    <a:pt x="0" y="574666"/>
                  </a:lnTo>
                  <a:lnTo>
                    <a:pt x="895" y="566862"/>
                  </a:lnTo>
                  <a:lnTo>
                    <a:pt x="4050" y="559917"/>
                  </a:lnTo>
                  <a:lnTo>
                    <a:pt x="9307" y="554376"/>
                  </a:lnTo>
                  <a:lnTo>
                    <a:pt x="15965" y="550708"/>
                  </a:lnTo>
                  <a:lnTo>
                    <a:pt x="23325" y="549382"/>
                  </a:lnTo>
                  <a:lnTo>
                    <a:pt x="25817" y="549382"/>
                  </a:lnTo>
                  <a:lnTo>
                    <a:pt x="31853" y="550825"/>
                  </a:lnTo>
                  <a:lnTo>
                    <a:pt x="38589" y="551567"/>
                  </a:lnTo>
                  <a:lnTo>
                    <a:pt x="45793" y="551840"/>
                  </a:lnTo>
                  <a:lnTo>
                    <a:pt x="232961" y="551879"/>
                  </a:lnTo>
                  <a:lnTo>
                    <a:pt x="197779" y="569983"/>
                  </a:lnTo>
                  <a:lnTo>
                    <a:pt x="158604" y="584498"/>
                  </a:lnTo>
                  <a:lnTo>
                    <a:pt x="118028" y="594331"/>
                  </a:lnTo>
                  <a:lnTo>
                    <a:pt x="153971" y="605607"/>
                  </a:lnTo>
                  <a:lnTo>
                    <a:pt x="190614" y="613372"/>
                  </a:lnTo>
                  <a:lnTo>
                    <a:pt x="227725" y="617859"/>
                  </a:lnTo>
                  <a:lnTo>
                    <a:pt x="265069" y="619303"/>
                  </a:lnTo>
                  <a:lnTo>
                    <a:pt x="477729" y="619303"/>
                  </a:lnTo>
                  <a:lnTo>
                    <a:pt x="433157" y="638540"/>
                  </a:lnTo>
                  <a:lnTo>
                    <a:pt x="382810" y="653582"/>
                  </a:lnTo>
                  <a:lnTo>
                    <a:pt x="326863" y="663300"/>
                  </a:lnTo>
                  <a:lnTo>
                    <a:pt x="265071" y="666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75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4575" y="1771649"/>
                  </a:moveTo>
                  <a:lnTo>
                    <a:pt x="0" y="884575"/>
                  </a:lnTo>
                  <a:lnTo>
                    <a:pt x="884575" y="0"/>
                  </a:lnTo>
                  <a:lnTo>
                    <a:pt x="1771649" y="884575"/>
                  </a:lnTo>
                  <a:lnTo>
                    <a:pt x="884575" y="17716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03111" y="1853976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4">
                  <a:moveTo>
                    <a:pt x="120610" y="429676"/>
                  </a:moveTo>
                  <a:lnTo>
                    <a:pt x="25127" y="429676"/>
                  </a:lnTo>
                  <a:lnTo>
                    <a:pt x="14841" y="428970"/>
                  </a:lnTo>
                  <a:lnTo>
                    <a:pt x="6910" y="424023"/>
                  </a:lnTo>
                  <a:lnTo>
                    <a:pt x="1806" y="416249"/>
                  </a:lnTo>
                  <a:lnTo>
                    <a:pt x="0" y="407062"/>
                  </a:lnTo>
                  <a:lnTo>
                    <a:pt x="0" y="22614"/>
                  </a:lnTo>
                  <a:lnTo>
                    <a:pt x="2159" y="13780"/>
                  </a:lnTo>
                  <a:lnTo>
                    <a:pt x="7852" y="6595"/>
                  </a:lnTo>
                  <a:lnTo>
                    <a:pt x="15900" y="1766"/>
                  </a:lnTo>
                  <a:lnTo>
                    <a:pt x="25127" y="0"/>
                  </a:lnTo>
                  <a:lnTo>
                    <a:pt x="120610" y="0"/>
                  </a:lnTo>
                  <a:lnTo>
                    <a:pt x="129444" y="706"/>
                  </a:lnTo>
                  <a:lnTo>
                    <a:pt x="136629" y="5653"/>
                  </a:lnTo>
                  <a:lnTo>
                    <a:pt x="141458" y="13427"/>
                  </a:lnTo>
                  <a:lnTo>
                    <a:pt x="143225" y="22614"/>
                  </a:lnTo>
                  <a:lnTo>
                    <a:pt x="143225" y="47741"/>
                  </a:lnTo>
                  <a:lnTo>
                    <a:pt x="47740" y="47741"/>
                  </a:lnTo>
                  <a:lnTo>
                    <a:pt x="47740" y="381934"/>
                  </a:lnTo>
                  <a:lnTo>
                    <a:pt x="143225" y="381934"/>
                  </a:lnTo>
                  <a:lnTo>
                    <a:pt x="143225" y="407062"/>
                  </a:lnTo>
                  <a:lnTo>
                    <a:pt x="142518" y="415896"/>
                  </a:lnTo>
                  <a:lnTo>
                    <a:pt x="137571" y="423080"/>
                  </a:lnTo>
                  <a:lnTo>
                    <a:pt x="129797" y="427910"/>
                  </a:lnTo>
                  <a:lnTo>
                    <a:pt x="120610" y="429676"/>
                  </a:lnTo>
                  <a:close/>
                </a:path>
                <a:path w="143509" h="429894">
                  <a:moveTo>
                    <a:pt x="143225" y="381934"/>
                  </a:moveTo>
                  <a:lnTo>
                    <a:pt x="95483" y="381934"/>
                  </a:lnTo>
                  <a:lnTo>
                    <a:pt x="95483" y="47741"/>
                  </a:lnTo>
                  <a:lnTo>
                    <a:pt x="143225" y="47741"/>
                  </a:lnTo>
                  <a:lnTo>
                    <a:pt x="143225" y="381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3109" y="1660496"/>
              <a:ext cx="143225" cy="1432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582498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696023" y="439724"/>
                  </a:moveTo>
                  <a:lnTo>
                    <a:pt x="690168" y="397535"/>
                  </a:lnTo>
                  <a:lnTo>
                    <a:pt x="673354" y="359676"/>
                  </a:lnTo>
                  <a:lnTo>
                    <a:pt x="653910" y="336702"/>
                  </a:lnTo>
                  <a:lnTo>
                    <a:pt x="648284" y="330060"/>
                  </a:lnTo>
                  <a:lnTo>
                    <a:pt x="648284" y="439724"/>
                  </a:lnTo>
                  <a:lnTo>
                    <a:pt x="648284" y="673417"/>
                  </a:lnTo>
                  <a:lnTo>
                    <a:pt x="600532" y="673417"/>
                  </a:lnTo>
                  <a:lnTo>
                    <a:pt x="600532" y="482447"/>
                  </a:lnTo>
                  <a:lnTo>
                    <a:pt x="593039" y="445262"/>
                  </a:lnTo>
                  <a:lnTo>
                    <a:pt x="585914" y="434708"/>
                  </a:lnTo>
                  <a:lnTo>
                    <a:pt x="572579" y="414909"/>
                  </a:lnTo>
                  <a:lnTo>
                    <a:pt x="542226" y="394462"/>
                  </a:lnTo>
                  <a:lnTo>
                    <a:pt x="505053" y="386956"/>
                  </a:lnTo>
                  <a:lnTo>
                    <a:pt x="467868" y="394462"/>
                  </a:lnTo>
                  <a:lnTo>
                    <a:pt x="437527" y="414909"/>
                  </a:lnTo>
                  <a:lnTo>
                    <a:pt x="417068" y="445262"/>
                  </a:lnTo>
                  <a:lnTo>
                    <a:pt x="409575" y="482447"/>
                  </a:lnTo>
                  <a:lnTo>
                    <a:pt x="409575" y="673417"/>
                  </a:lnTo>
                  <a:lnTo>
                    <a:pt x="359308" y="673417"/>
                  </a:lnTo>
                  <a:lnTo>
                    <a:pt x="359308" y="339217"/>
                  </a:lnTo>
                  <a:lnTo>
                    <a:pt x="409575" y="339217"/>
                  </a:lnTo>
                  <a:lnTo>
                    <a:pt x="409575" y="361835"/>
                  </a:lnTo>
                  <a:lnTo>
                    <a:pt x="410514" y="368896"/>
                  </a:lnTo>
                  <a:lnTo>
                    <a:pt x="413334" y="375018"/>
                  </a:lnTo>
                  <a:lnTo>
                    <a:pt x="418045" y="380212"/>
                  </a:lnTo>
                  <a:lnTo>
                    <a:pt x="424649" y="384441"/>
                  </a:lnTo>
                  <a:lnTo>
                    <a:pt x="427151" y="384441"/>
                  </a:lnTo>
                  <a:lnTo>
                    <a:pt x="429666" y="386956"/>
                  </a:lnTo>
                  <a:lnTo>
                    <a:pt x="437210" y="386956"/>
                  </a:lnTo>
                  <a:lnTo>
                    <a:pt x="444741" y="384441"/>
                  </a:lnTo>
                  <a:lnTo>
                    <a:pt x="449770" y="379425"/>
                  </a:lnTo>
                  <a:lnTo>
                    <a:pt x="459828" y="366852"/>
                  </a:lnTo>
                  <a:lnTo>
                    <a:pt x="476631" y="353669"/>
                  </a:lnTo>
                  <a:lnTo>
                    <a:pt x="496252" y="344246"/>
                  </a:lnTo>
                  <a:lnTo>
                    <a:pt x="515378" y="339217"/>
                  </a:lnTo>
                  <a:lnTo>
                    <a:pt x="517779" y="338594"/>
                  </a:lnTo>
                  <a:lnTo>
                    <a:pt x="540232" y="336702"/>
                  </a:lnTo>
                  <a:lnTo>
                    <a:pt x="552792" y="336702"/>
                  </a:lnTo>
                  <a:lnTo>
                    <a:pt x="597395" y="352806"/>
                  </a:lnTo>
                  <a:lnTo>
                    <a:pt x="642315" y="406349"/>
                  </a:lnTo>
                  <a:lnTo>
                    <a:pt x="648284" y="439724"/>
                  </a:lnTo>
                  <a:lnTo>
                    <a:pt x="648284" y="330060"/>
                  </a:lnTo>
                  <a:lnTo>
                    <a:pt x="646633" y="328104"/>
                  </a:lnTo>
                  <a:lnTo>
                    <a:pt x="621525" y="311581"/>
                  </a:lnTo>
                  <a:lnTo>
                    <a:pt x="611111" y="304723"/>
                  </a:lnTo>
                  <a:lnTo>
                    <a:pt x="567880" y="291477"/>
                  </a:lnTo>
                  <a:lnTo>
                    <a:pt x="540232" y="288963"/>
                  </a:lnTo>
                  <a:lnTo>
                    <a:pt x="517728" y="290372"/>
                  </a:lnTo>
                  <a:lnTo>
                    <a:pt x="495947" y="294614"/>
                  </a:lnTo>
                  <a:lnTo>
                    <a:pt x="475564" y="301688"/>
                  </a:lnTo>
                  <a:lnTo>
                    <a:pt x="457314" y="311581"/>
                  </a:lnTo>
                  <a:lnTo>
                    <a:pt x="454088" y="303136"/>
                  </a:lnTo>
                  <a:lnTo>
                    <a:pt x="448513" y="296811"/>
                  </a:lnTo>
                  <a:lnTo>
                    <a:pt x="441058" y="292849"/>
                  </a:lnTo>
                  <a:lnTo>
                    <a:pt x="432181" y="291477"/>
                  </a:lnTo>
                  <a:lnTo>
                    <a:pt x="336702" y="291477"/>
                  </a:lnTo>
                  <a:lnTo>
                    <a:pt x="327469" y="293243"/>
                  </a:lnTo>
                  <a:lnTo>
                    <a:pt x="319430" y="298069"/>
                  </a:lnTo>
                  <a:lnTo>
                    <a:pt x="313728" y="305257"/>
                  </a:lnTo>
                  <a:lnTo>
                    <a:pt x="311569" y="314096"/>
                  </a:lnTo>
                  <a:lnTo>
                    <a:pt x="311569" y="698538"/>
                  </a:lnTo>
                  <a:lnTo>
                    <a:pt x="313385" y="707720"/>
                  </a:lnTo>
                  <a:lnTo>
                    <a:pt x="318477" y="715505"/>
                  </a:lnTo>
                  <a:lnTo>
                    <a:pt x="326415" y="720445"/>
                  </a:lnTo>
                  <a:lnTo>
                    <a:pt x="336702" y="721156"/>
                  </a:lnTo>
                  <a:lnTo>
                    <a:pt x="432181" y="721156"/>
                  </a:lnTo>
                  <a:lnTo>
                    <a:pt x="441413" y="719391"/>
                  </a:lnTo>
                  <a:lnTo>
                    <a:pt x="449453" y="714552"/>
                  </a:lnTo>
                  <a:lnTo>
                    <a:pt x="455155" y="707377"/>
                  </a:lnTo>
                  <a:lnTo>
                    <a:pt x="457314" y="698538"/>
                  </a:lnTo>
                  <a:lnTo>
                    <a:pt x="457314" y="673417"/>
                  </a:lnTo>
                  <a:lnTo>
                    <a:pt x="457314" y="482447"/>
                  </a:lnTo>
                  <a:lnTo>
                    <a:pt x="461238" y="463321"/>
                  </a:lnTo>
                  <a:lnTo>
                    <a:pt x="471754" y="448208"/>
                  </a:lnTo>
                  <a:lnTo>
                    <a:pt x="486994" y="438277"/>
                  </a:lnTo>
                  <a:lnTo>
                    <a:pt x="505053" y="434708"/>
                  </a:lnTo>
                  <a:lnTo>
                    <a:pt x="524179" y="438632"/>
                  </a:lnTo>
                  <a:lnTo>
                    <a:pt x="539292" y="449148"/>
                  </a:lnTo>
                  <a:lnTo>
                    <a:pt x="549224" y="464388"/>
                  </a:lnTo>
                  <a:lnTo>
                    <a:pt x="552792" y="482447"/>
                  </a:lnTo>
                  <a:lnTo>
                    <a:pt x="552792" y="698538"/>
                  </a:lnTo>
                  <a:lnTo>
                    <a:pt x="554558" y="707720"/>
                  </a:lnTo>
                  <a:lnTo>
                    <a:pt x="559396" y="715505"/>
                  </a:lnTo>
                  <a:lnTo>
                    <a:pt x="566572" y="720445"/>
                  </a:lnTo>
                  <a:lnTo>
                    <a:pt x="575411" y="721156"/>
                  </a:lnTo>
                  <a:lnTo>
                    <a:pt x="673404" y="721156"/>
                  </a:lnTo>
                  <a:lnTo>
                    <a:pt x="682599" y="719391"/>
                  </a:lnTo>
                  <a:lnTo>
                    <a:pt x="690372" y="714552"/>
                  </a:lnTo>
                  <a:lnTo>
                    <a:pt x="695312" y="707377"/>
                  </a:lnTo>
                  <a:lnTo>
                    <a:pt x="696023" y="698538"/>
                  </a:lnTo>
                  <a:lnTo>
                    <a:pt x="696023" y="673417"/>
                  </a:lnTo>
                  <a:lnTo>
                    <a:pt x="696023" y="439724"/>
                  </a:lnTo>
                  <a:close/>
                </a:path>
                <a:path w="819150" h="819150">
                  <a:moveTo>
                    <a:pt x="819150" y="123126"/>
                  </a:moveTo>
                  <a:lnTo>
                    <a:pt x="809447" y="76682"/>
                  </a:lnTo>
                  <a:lnTo>
                    <a:pt x="789673" y="47739"/>
                  </a:lnTo>
                  <a:lnTo>
                    <a:pt x="783018" y="38011"/>
                  </a:lnTo>
                  <a:lnTo>
                    <a:pt x="768896" y="28308"/>
                  </a:lnTo>
                  <a:lnTo>
                    <a:pt x="768896" y="123126"/>
                  </a:lnTo>
                  <a:lnTo>
                    <a:pt x="768896" y="698538"/>
                  </a:lnTo>
                  <a:lnTo>
                    <a:pt x="763155" y="726884"/>
                  </a:lnTo>
                  <a:lnTo>
                    <a:pt x="747534" y="750049"/>
                  </a:lnTo>
                  <a:lnTo>
                    <a:pt x="724369" y="765670"/>
                  </a:lnTo>
                  <a:lnTo>
                    <a:pt x="696023" y="771410"/>
                  </a:lnTo>
                  <a:lnTo>
                    <a:pt x="120599" y="771410"/>
                  </a:lnTo>
                  <a:lnTo>
                    <a:pt x="92252" y="765670"/>
                  </a:lnTo>
                  <a:lnTo>
                    <a:pt x="69100" y="750049"/>
                  </a:lnTo>
                  <a:lnTo>
                    <a:pt x="53467" y="726884"/>
                  </a:lnTo>
                  <a:lnTo>
                    <a:pt x="47739" y="698538"/>
                  </a:lnTo>
                  <a:lnTo>
                    <a:pt x="47739" y="123126"/>
                  </a:lnTo>
                  <a:lnTo>
                    <a:pt x="53467" y="94742"/>
                  </a:lnTo>
                  <a:lnTo>
                    <a:pt x="69088" y="71297"/>
                  </a:lnTo>
                  <a:lnTo>
                    <a:pt x="92252" y="54927"/>
                  </a:lnTo>
                  <a:lnTo>
                    <a:pt x="120599" y="47739"/>
                  </a:lnTo>
                  <a:lnTo>
                    <a:pt x="696023" y="47739"/>
                  </a:lnTo>
                  <a:lnTo>
                    <a:pt x="724369" y="53517"/>
                  </a:lnTo>
                  <a:lnTo>
                    <a:pt x="747534" y="69418"/>
                  </a:lnTo>
                  <a:lnTo>
                    <a:pt x="763155" y="93319"/>
                  </a:lnTo>
                  <a:lnTo>
                    <a:pt x="768896" y="123126"/>
                  </a:lnTo>
                  <a:lnTo>
                    <a:pt x="768896" y="28308"/>
                  </a:lnTo>
                  <a:lnTo>
                    <a:pt x="743877" y="11112"/>
                  </a:lnTo>
                  <a:lnTo>
                    <a:pt x="696023" y="0"/>
                  </a:lnTo>
                  <a:lnTo>
                    <a:pt x="120599" y="0"/>
                  </a:lnTo>
                  <a:lnTo>
                    <a:pt x="74193" y="9702"/>
                  </a:lnTo>
                  <a:lnTo>
                    <a:pt x="35801" y="36118"/>
                  </a:lnTo>
                  <a:lnTo>
                    <a:pt x="9652" y="75260"/>
                  </a:lnTo>
                  <a:lnTo>
                    <a:pt x="0" y="123126"/>
                  </a:lnTo>
                  <a:lnTo>
                    <a:pt x="0" y="698538"/>
                  </a:lnTo>
                  <a:lnTo>
                    <a:pt x="9652" y="744943"/>
                  </a:lnTo>
                  <a:lnTo>
                    <a:pt x="35801" y="783348"/>
                  </a:lnTo>
                  <a:lnTo>
                    <a:pt x="74193" y="809485"/>
                  </a:lnTo>
                  <a:lnTo>
                    <a:pt x="120599" y="819150"/>
                  </a:lnTo>
                  <a:lnTo>
                    <a:pt x="696023" y="819150"/>
                  </a:lnTo>
                  <a:lnTo>
                    <a:pt x="742467" y="809485"/>
                  </a:lnTo>
                  <a:lnTo>
                    <a:pt x="781138" y="783348"/>
                  </a:lnTo>
                  <a:lnTo>
                    <a:pt x="789495" y="771410"/>
                  </a:lnTo>
                  <a:lnTo>
                    <a:pt x="808037" y="744943"/>
                  </a:lnTo>
                  <a:lnTo>
                    <a:pt x="819150" y="698538"/>
                  </a:lnTo>
                  <a:lnTo>
                    <a:pt x="819150" y="123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5001" y="1084998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>
                  <a:moveTo>
                    <a:pt x="887074" y="1771649"/>
                  </a:moveTo>
                  <a:lnTo>
                    <a:pt x="0" y="884575"/>
                  </a:lnTo>
                  <a:lnTo>
                    <a:pt x="887073" y="0"/>
                  </a:lnTo>
                  <a:lnTo>
                    <a:pt x="1771649" y="884575"/>
                  </a:lnTo>
                  <a:lnTo>
                    <a:pt x="887074" y="177164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4993" y="1562505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577926" y="409536"/>
                  </a:moveTo>
                  <a:lnTo>
                    <a:pt x="571919" y="364782"/>
                  </a:lnTo>
                  <a:lnTo>
                    <a:pt x="554939" y="324573"/>
                  </a:lnTo>
                  <a:lnTo>
                    <a:pt x="530186" y="292544"/>
                  </a:lnTo>
                  <a:lnTo>
                    <a:pt x="530186" y="409536"/>
                  </a:lnTo>
                  <a:lnTo>
                    <a:pt x="520877" y="455930"/>
                  </a:lnTo>
                  <a:lnTo>
                    <a:pt x="495325" y="494334"/>
                  </a:lnTo>
                  <a:lnTo>
                    <a:pt x="457047" y="520471"/>
                  </a:lnTo>
                  <a:lnTo>
                    <a:pt x="409575" y="530136"/>
                  </a:lnTo>
                  <a:lnTo>
                    <a:pt x="363169" y="520827"/>
                  </a:lnTo>
                  <a:lnTo>
                    <a:pt x="324777" y="495274"/>
                  </a:lnTo>
                  <a:lnTo>
                    <a:pt x="298627" y="456996"/>
                  </a:lnTo>
                  <a:lnTo>
                    <a:pt x="288963" y="409536"/>
                  </a:lnTo>
                  <a:lnTo>
                    <a:pt x="298272" y="363169"/>
                  </a:lnTo>
                  <a:lnTo>
                    <a:pt x="323824" y="325056"/>
                  </a:lnTo>
                  <a:lnTo>
                    <a:pt x="362102" y="299656"/>
                  </a:lnTo>
                  <a:lnTo>
                    <a:pt x="409575" y="291452"/>
                  </a:lnTo>
                  <a:lnTo>
                    <a:pt x="455980" y="300710"/>
                  </a:lnTo>
                  <a:lnTo>
                    <a:pt x="494385" y="325996"/>
                  </a:lnTo>
                  <a:lnTo>
                    <a:pt x="520522" y="363524"/>
                  </a:lnTo>
                  <a:lnTo>
                    <a:pt x="530186" y="409536"/>
                  </a:lnTo>
                  <a:lnTo>
                    <a:pt x="530186" y="292544"/>
                  </a:lnTo>
                  <a:lnTo>
                    <a:pt x="494538" y="264185"/>
                  </a:lnTo>
                  <a:lnTo>
                    <a:pt x="454329" y="247205"/>
                  </a:lnTo>
                  <a:lnTo>
                    <a:pt x="409575" y="241198"/>
                  </a:lnTo>
                  <a:lnTo>
                    <a:pt x="364820" y="247205"/>
                  </a:lnTo>
                  <a:lnTo>
                    <a:pt x="324612" y="264185"/>
                  </a:lnTo>
                  <a:lnTo>
                    <a:pt x="290537" y="290499"/>
                  </a:lnTo>
                  <a:lnTo>
                    <a:pt x="264210" y="324573"/>
                  </a:lnTo>
                  <a:lnTo>
                    <a:pt x="247230" y="364782"/>
                  </a:lnTo>
                  <a:lnTo>
                    <a:pt x="241223" y="409536"/>
                  </a:lnTo>
                  <a:lnTo>
                    <a:pt x="247230" y="454279"/>
                  </a:lnTo>
                  <a:lnTo>
                    <a:pt x="264210" y="494487"/>
                  </a:lnTo>
                  <a:lnTo>
                    <a:pt x="290537" y="528561"/>
                  </a:lnTo>
                  <a:lnTo>
                    <a:pt x="324612" y="554888"/>
                  </a:lnTo>
                  <a:lnTo>
                    <a:pt x="364820" y="571855"/>
                  </a:lnTo>
                  <a:lnTo>
                    <a:pt x="409575" y="577875"/>
                  </a:lnTo>
                  <a:lnTo>
                    <a:pt x="454329" y="571855"/>
                  </a:lnTo>
                  <a:lnTo>
                    <a:pt x="494538" y="554888"/>
                  </a:lnTo>
                  <a:lnTo>
                    <a:pt x="526580" y="530136"/>
                  </a:lnTo>
                  <a:lnTo>
                    <a:pt x="554939" y="494487"/>
                  </a:lnTo>
                  <a:lnTo>
                    <a:pt x="571919" y="454279"/>
                  </a:lnTo>
                  <a:lnTo>
                    <a:pt x="577926" y="409536"/>
                  </a:lnTo>
                  <a:close/>
                </a:path>
                <a:path w="819150" h="819150">
                  <a:moveTo>
                    <a:pt x="723671" y="218579"/>
                  </a:moveTo>
                  <a:lnTo>
                    <a:pt x="713968" y="172186"/>
                  </a:lnTo>
                  <a:lnTo>
                    <a:pt x="695756" y="145719"/>
                  </a:lnTo>
                  <a:lnTo>
                    <a:pt x="687552" y="133794"/>
                  </a:lnTo>
                  <a:lnTo>
                    <a:pt x="673417" y="124358"/>
                  </a:lnTo>
                  <a:lnTo>
                    <a:pt x="673417" y="218579"/>
                  </a:lnTo>
                  <a:lnTo>
                    <a:pt x="673417" y="602996"/>
                  </a:lnTo>
                  <a:lnTo>
                    <a:pt x="667677" y="631342"/>
                  </a:lnTo>
                  <a:lnTo>
                    <a:pt x="652056" y="654494"/>
                  </a:lnTo>
                  <a:lnTo>
                    <a:pt x="628891" y="670128"/>
                  </a:lnTo>
                  <a:lnTo>
                    <a:pt x="600544" y="675855"/>
                  </a:lnTo>
                  <a:lnTo>
                    <a:pt x="216090" y="675855"/>
                  </a:lnTo>
                  <a:lnTo>
                    <a:pt x="187744" y="670128"/>
                  </a:lnTo>
                  <a:lnTo>
                    <a:pt x="164579" y="654494"/>
                  </a:lnTo>
                  <a:lnTo>
                    <a:pt x="148958" y="631342"/>
                  </a:lnTo>
                  <a:lnTo>
                    <a:pt x="143230" y="602996"/>
                  </a:lnTo>
                  <a:lnTo>
                    <a:pt x="143230" y="218579"/>
                  </a:lnTo>
                  <a:lnTo>
                    <a:pt x="148958" y="190246"/>
                  </a:lnTo>
                  <a:lnTo>
                    <a:pt x="164579" y="167081"/>
                  </a:lnTo>
                  <a:lnTo>
                    <a:pt x="187744" y="151460"/>
                  </a:lnTo>
                  <a:lnTo>
                    <a:pt x="216090" y="145719"/>
                  </a:lnTo>
                  <a:lnTo>
                    <a:pt x="600544" y="145719"/>
                  </a:lnTo>
                  <a:lnTo>
                    <a:pt x="628891" y="151460"/>
                  </a:lnTo>
                  <a:lnTo>
                    <a:pt x="652056" y="167081"/>
                  </a:lnTo>
                  <a:lnTo>
                    <a:pt x="667677" y="190246"/>
                  </a:lnTo>
                  <a:lnTo>
                    <a:pt x="673417" y="218579"/>
                  </a:lnTo>
                  <a:lnTo>
                    <a:pt x="673417" y="124358"/>
                  </a:lnTo>
                  <a:lnTo>
                    <a:pt x="648398" y="107645"/>
                  </a:lnTo>
                  <a:lnTo>
                    <a:pt x="600544" y="97980"/>
                  </a:lnTo>
                  <a:lnTo>
                    <a:pt x="216090" y="97980"/>
                  </a:lnTo>
                  <a:lnTo>
                    <a:pt x="169684" y="107645"/>
                  </a:lnTo>
                  <a:lnTo>
                    <a:pt x="131292" y="133794"/>
                  </a:lnTo>
                  <a:lnTo>
                    <a:pt x="105143" y="172186"/>
                  </a:lnTo>
                  <a:lnTo>
                    <a:pt x="95478" y="218579"/>
                  </a:lnTo>
                  <a:lnTo>
                    <a:pt x="95478" y="602996"/>
                  </a:lnTo>
                  <a:lnTo>
                    <a:pt x="105143" y="649401"/>
                  </a:lnTo>
                  <a:lnTo>
                    <a:pt x="131292" y="687793"/>
                  </a:lnTo>
                  <a:lnTo>
                    <a:pt x="169684" y="713930"/>
                  </a:lnTo>
                  <a:lnTo>
                    <a:pt x="216090" y="723595"/>
                  </a:lnTo>
                  <a:lnTo>
                    <a:pt x="600544" y="723595"/>
                  </a:lnTo>
                  <a:lnTo>
                    <a:pt x="646988" y="713930"/>
                  </a:lnTo>
                  <a:lnTo>
                    <a:pt x="685660" y="687793"/>
                  </a:lnTo>
                  <a:lnTo>
                    <a:pt x="694016" y="675855"/>
                  </a:lnTo>
                  <a:lnTo>
                    <a:pt x="712558" y="649401"/>
                  </a:lnTo>
                  <a:lnTo>
                    <a:pt x="723671" y="602996"/>
                  </a:lnTo>
                  <a:lnTo>
                    <a:pt x="723671" y="218579"/>
                  </a:lnTo>
                  <a:close/>
                </a:path>
                <a:path w="819150" h="819150">
                  <a:moveTo>
                    <a:pt x="819150" y="120599"/>
                  </a:moveTo>
                  <a:lnTo>
                    <a:pt x="809840" y="74193"/>
                  </a:lnTo>
                  <a:lnTo>
                    <a:pt x="792226" y="47739"/>
                  </a:lnTo>
                  <a:lnTo>
                    <a:pt x="784288" y="35801"/>
                  </a:lnTo>
                  <a:lnTo>
                    <a:pt x="771410" y="27012"/>
                  </a:lnTo>
                  <a:lnTo>
                    <a:pt x="771410" y="120599"/>
                  </a:lnTo>
                  <a:lnTo>
                    <a:pt x="771410" y="700976"/>
                  </a:lnTo>
                  <a:lnTo>
                    <a:pt x="765670" y="729284"/>
                  </a:lnTo>
                  <a:lnTo>
                    <a:pt x="750049" y="752170"/>
                  </a:lnTo>
                  <a:lnTo>
                    <a:pt x="726884" y="767054"/>
                  </a:lnTo>
                  <a:lnTo>
                    <a:pt x="698538" y="771334"/>
                  </a:lnTo>
                  <a:lnTo>
                    <a:pt x="120611" y="771334"/>
                  </a:lnTo>
                  <a:lnTo>
                    <a:pt x="92265" y="765632"/>
                  </a:lnTo>
                  <a:lnTo>
                    <a:pt x="69100" y="750290"/>
                  </a:lnTo>
                  <a:lnTo>
                    <a:pt x="53479" y="727875"/>
                  </a:lnTo>
                  <a:lnTo>
                    <a:pt x="47739" y="700976"/>
                  </a:lnTo>
                  <a:lnTo>
                    <a:pt x="47739" y="120599"/>
                  </a:lnTo>
                  <a:lnTo>
                    <a:pt x="53479" y="92252"/>
                  </a:lnTo>
                  <a:lnTo>
                    <a:pt x="69100" y="69088"/>
                  </a:lnTo>
                  <a:lnTo>
                    <a:pt x="92265" y="53467"/>
                  </a:lnTo>
                  <a:lnTo>
                    <a:pt x="120611" y="47739"/>
                  </a:lnTo>
                  <a:lnTo>
                    <a:pt x="698538" y="47739"/>
                  </a:lnTo>
                  <a:lnTo>
                    <a:pt x="726884" y="53467"/>
                  </a:lnTo>
                  <a:lnTo>
                    <a:pt x="750049" y="69088"/>
                  </a:lnTo>
                  <a:lnTo>
                    <a:pt x="765670" y="92252"/>
                  </a:lnTo>
                  <a:lnTo>
                    <a:pt x="771410" y="120599"/>
                  </a:lnTo>
                  <a:lnTo>
                    <a:pt x="771410" y="27012"/>
                  </a:lnTo>
                  <a:lnTo>
                    <a:pt x="746010" y="9652"/>
                  </a:lnTo>
                  <a:lnTo>
                    <a:pt x="698538" y="0"/>
                  </a:lnTo>
                  <a:lnTo>
                    <a:pt x="120611" y="0"/>
                  </a:lnTo>
                  <a:lnTo>
                    <a:pt x="74206" y="9309"/>
                  </a:lnTo>
                  <a:lnTo>
                    <a:pt x="35801" y="34861"/>
                  </a:lnTo>
                  <a:lnTo>
                    <a:pt x="9664" y="73139"/>
                  </a:lnTo>
                  <a:lnTo>
                    <a:pt x="0" y="120599"/>
                  </a:lnTo>
                  <a:lnTo>
                    <a:pt x="0" y="700976"/>
                  </a:lnTo>
                  <a:lnTo>
                    <a:pt x="9309" y="747344"/>
                  </a:lnTo>
                  <a:lnTo>
                    <a:pt x="34861" y="785456"/>
                  </a:lnTo>
                  <a:lnTo>
                    <a:pt x="73139" y="810856"/>
                  </a:lnTo>
                  <a:lnTo>
                    <a:pt x="120611" y="819061"/>
                  </a:lnTo>
                  <a:lnTo>
                    <a:pt x="698538" y="819061"/>
                  </a:lnTo>
                  <a:lnTo>
                    <a:pt x="744943" y="809802"/>
                  </a:lnTo>
                  <a:lnTo>
                    <a:pt x="783348" y="784517"/>
                  </a:lnTo>
                  <a:lnTo>
                    <a:pt x="792530" y="771334"/>
                  </a:lnTo>
                  <a:lnTo>
                    <a:pt x="809498" y="746988"/>
                  </a:lnTo>
                  <a:lnTo>
                    <a:pt x="819150" y="700976"/>
                  </a:lnTo>
                  <a:lnTo>
                    <a:pt x="819150" y="12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186" y="1755960"/>
              <a:ext cx="95483" cy="9798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46824" y="2265844"/>
            <a:ext cx="6045835" cy="2208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30" dirty="0"/>
              <a:t>T</a:t>
            </a:r>
            <a:r>
              <a:rPr spc="1065" dirty="0"/>
              <a:t>h</a:t>
            </a:r>
            <a:r>
              <a:rPr spc="240" dirty="0"/>
              <a:t>a</a:t>
            </a:r>
            <a:r>
              <a:rPr spc="1125" dirty="0"/>
              <a:t>nk</a:t>
            </a:r>
            <a:r>
              <a:rPr spc="-905"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74591" y="4958599"/>
            <a:ext cx="4655185" cy="139416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ctr">
              <a:lnSpc>
                <a:spcPts val="5100"/>
              </a:lnSpc>
              <a:spcBef>
                <a:spcPts val="112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This is all from our team </a:t>
            </a:r>
            <a:r>
              <a:rPr lang="en-US" sz="3050" dirty="0">
                <a:latin typeface="Trebuchet MS"/>
                <a:cs typeface="Trebuchet MS"/>
              </a:rPr>
              <a:t>.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7522" y="4498134"/>
            <a:ext cx="6029325" cy="95250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36"/>
                  </a:lnTo>
                  <a:lnTo>
                    <a:pt x="7082752" y="3179648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29999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24737" y="2409722"/>
            <a:ext cx="43967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50" spc="-30" dirty="0">
                <a:latin typeface="Georgia"/>
                <a:cs typeface="Georgia"/>
              </a:rPr>
              <a:t>Introduction</a:t>
            </a:r>
            <a:endParaRPr sz="61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8092" y="4075922"/>
            <a:ext cx="5915025" cy="3313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0" algn="r">
              <a:lnSpc>
                <a:spcPct val="99900"/>
              </a:lnSpc>
              <a:spcBef>
                <a:spcPts val="100"/>
              </a:spcBef>
            </a:pP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w 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39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gg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700">
              <a:latin typeface="Trebuchet MS"/>
              <a:cs typeface="Trebuchet MS"/>
            </a:endParaRPr>
          </a:p>
          <a:p>
            <a:pPr marR="5080" algn="r">
              <a:lnSpc>
                <a:spcPts val="3225"/>
              </a:lnSpc>
            </a:pP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implementation.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4"/>
            <a:ext cx="6372126" cy="637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3" name="object 3"/>
            <p:cNvSpPr/>
            <p:nvPr/>
          </p:nvSpPr>
          <p:spPr>
            <a:xfrm>
              <a:off x="16373135" y="2795250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780" y="0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304"/>
                  </a:moveTo>
                  <a:lnTo>
                    <a:pt x="4936274" y="2257501"/>
                  </a:lnTo>
                  <a:lnTo>
                    <a:pt x="3196717" y="3995813"/>
                  </a:lnTo>
                  <a:lnTo>
                    <a:pt x="3827462" y="4628616"/>
                  </a:lnTo>
                  <a:lnTo>
                    <a:pt x="5567019" y="2890304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27"/>
                  </a:lnTo>
                  <a:lnTo>
                    <a:pt x="5647220" y="504647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4999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2000"/>
                </a:moveTo>
                <a:lnTo>
                  <a:pt x="386687" y="3612000"/>
                </a:lnTo>
                <a:lnTo>
                  <a:pt x="0" y="3225462"/>
                </a:lnTo>
                <a:lnTo>
                  <a:pt x="3224212" y="0"/>
                </a:lnTo>
                <a:lnTo>
                  <a:pt x="3225499" y="1287"/>
                </a:lnTo>
                <a:lnTo>
                  <a:pt x="3225499" y="3612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456" y="815620"/>
            <a:ext cx="6682740" cy="8823325"/>
            <a:chOff x="11605456" y="815620"/>
            <a:chExt cx="6682740" cy="8823325"/>
          </a:xfrm>
        </p:grpSpPr>
        <p:sp>
          <p:nvSpPr>
            <p:cNvPr id="7" name="object 7"/>
            <p:cNvSpPr/>
            <p:nvPr/>
          </p:nvSpPr>
          <p:spPr>
            <a:xfrm>
              <a:off x="15857502" y="815620"/>
              <a:ext cx="2430780" cy="2623185"/>
            </a:xfrm>
            <a:custGeom>
              <a:avLst/>
              <a:gdLst/>
              <a:ahLst/>
              <a:cxn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5456" y="3266260"/>
              <a:ext cx="6372127" cy="63721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55029" y="1271614"/>
            <a:ext cx="460756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29"/>
              </a:lnSpc>
              <a:spcBef>
                <a:spcPts val="100"/>
              </a:spcBef>
            </a:pPr>
            <a:r>
              <a:rPr sz="3300" spc="-30" dirty="0">
                <a:latin typeface="Georgia"/>
                <a:cs typeface="Georgia"/>
              </a:rPr>
              <a:t>What</a:t>
            </a:r>
            <a:r>
              <a:rPr sz="3300" spc="-105" dirty="0">
                <a:latin typeface="Georgia"/>
                <a:cs typeface="Georgia"/>
              </a:rPr>
              <a:t> </a:t>
            </a:r>
            <a:r>
              <a:rPr sz="3300" spc="50" dirty="0">
                <a:latin typeface="Georgia"/>
                <a:cs typeface="Georgia"/>
              </a:rPr>
              <a:t>are</a:t>
            </a:r>
            <a:r>
              <a:rPr sz="3300" spc="-100" dirty="0">
                <a:latin typeface="Georgia"/>
                <a:cs typeface="Georgia"/>
              </a:rPr>
              <a:t> </a:t>
            </a:r>
            <a:r>
              <a:rPr sz="3300" spc="-30" dirty="0">
                <a:latin typeface="Georgia"/>
                <a:cs typeface="Georgia"/>
              </a:rPr>
              <a:t>Command</a:t>
            </a:r>
            <a:r>
              <a:rPr sz="3300" spc="-100" dirty="0">
                <a:latin typeface="Georgia"/>
                <a:cs typeface="Georgia"/>
              </a:rPr>
              <a:t> </a:t>
            </a:r>
            <a:r>
              <a:rPr sz="3300" spc="-55" dirty="0">
                <a:latin typeface="Georgia"/>
                <a:cs typeface="Georgia"/>
              </a:rPr>
              <a:t>Line</a:t>
            </a:r>
            <a:endParaRPr sz="3300">
              <a:latin typeface="Georgia"/>
              <a:cs typeface="Georgia"/>
            </a:endParaRPr>
          </a:p>
          <a:p>
            <a:pPr marR="5080" algn="r">
              <a:lnSpc>
                <a:spcPts val="3629"/>
              </a:lnSpc>
            </a:pPr>
            <a:r>
              <a:rPr sz="3300" spc="-5" dirty="0">
                <a:latin typeface="Georgia"/>
                <a:cs typeface="Georgia"/>
              </a:rPr>
              <a:t>Comments?</a:t>
            </a:r>
            <a:endParaRPr sz="33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4761" y="3066087"/>
            <a:ext cx="4217495" cy="3182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908585" y="2976064"/>
            <a:ext cx="6440805" cy="3770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" marR="5080" indent="44450" algn="r">
              <a:lnSpc>
                <a:spcPct val="100899"/>
              </a:lnSpc>
              <a:spcBef>
                <a:spcPts val="90"/>
              </a:spcBef>
            </a:pPr>
            <a:r>
              <a:rPr sz="305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l</a:t>
            </a:r>
            <a:r>
              <a:rPr sz="3050" spc="-1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mm</a:t>
            </a:r>
            <a:r>
              <a:rPr sz="3050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050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050" spc="-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4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1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efﬁcient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ﬂexible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45" dirty="0">
                <a:solidFill>
                  <a:srgbClr val="FFFFFF"/>
                </a:solidFill>
                <a:latin typeface="Trebuchet MS"/>
                <a:cs typeface="Trebuchet MS"/>
              </a:rPr>
              <a:t>way.</a:t>
            </a:r>
            <a:endParaRPr sz="3050" dirty="0">
              <a:latin typeface="Trebuchet MS"/>
              <a:cs typeface="Trebuchet MS"/>
            </a:endParaRPr>
          </a:p>
          <a:p>
            <a:pPr marL="1494790" marR="5080" indent="-1482725" algn="r">
              <a:lnSpc>
                <a:spcPct val="100400"/>
              </a:lnSpc>
            </a:pPr>
            <a:r>
              <a:rPr sz="30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ll </a:t>
            </a:r>
            <a:r>
              <a:rPr sz="305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3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50" spc="7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305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50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50" spc="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305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50" spc="-215" dirty="0">
                <a:solidFill>
                  <a:srgbClr val="FFFFFF"/>
                </a:solidFill>
                <a:latin typeface="Trebuchet MS"/>
                <a:cs typeface="Trebuchet MS"/>
              </a:rPr>
              <a:t> l</a:t>
            </a:r>
            <a:r>
              <a:rPr sz="305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3050" spc="-70" dirty="0">
                <a:solidFill>
                  <a:srgbClr val="FFFFFF"/>
                </a:solidFill>
                <a:latin typeface="Trebuchet MS"/>
                <a:cs typeface="Trebuchet MS"/>
              </a:rPr>
              <a:t>comments.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4464" y="25499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4" name="object 14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16955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8" y="4070044"/>
                  </a:moveTo>
                  <a:lnTo>
                    <a:pt x="0" y="4070044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8" y="407004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3" name="object 3"/>
            <p:cNvSpPr/>
            <p:nvPr/>
          </p:nvSpPr>
          <p:spPr>
            <a:xfrm>
              <a:off x="11205248" y="0"/>
              <a:ext cx="7082790" cy="5093970"/>
            </a:xfrm>
            <a:custGeom>
              <a:avLst/>
              <a:gdLst/>
              <a:ahLst/>
              <a:cxnLst/>
              <a:rect l="l" t="t" r="r" b="b"/>
              <a:pathLst>
                <a:path w="7082790" h="5093970">
                  <a:moveTo>
                    <a:pt x="2938869" y="3168319"/>
                  </a:moveTo>
                  <a:lnTo>
                    <a:pt x="1738312" y="1965261"/>
                  </a:lnTo>
                  <a:lnTo>
                    <a:pt x="0" y="3703574"/>
                  </a:lnTo>
                  <a:lnTo>
                    <a:pt x="1200556" y="4906632"/>
                  </a:lnTo>
                  <a:lnTo>
                    <a:pt x="2938869" y="3168319"/>
                  </a:lnTo>
                  <a:close/>
                </a:path>
                <a:path w="7082790" h="5093970">
                  <a:moveTo>
                    <a:pt x="7082752" y="558800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24"/>
                  </a:lnTo>
                  <a:lnTo>
                    <a:pt x="5168963" y="5093424"/>
                  </a:lnTo>
                  <a:lnTo>
                    <a:pt x="7082752" y="3179635"/>
                  </a:lnTo>
                  <a:lnTo>
                    <a:pt x="7082752" y="55880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499" y="1430001"/>
              <a:ext cx="2371725" cy="2371725"/>
            </a:xfrm>
            <a:custGeom>
              <a:avLst/>
              <a:gdLst/>
              <a:ahLst/>
              <a:cxn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002" y="3474688"/>
              <a:ext cx="1753235" cy="1946275"/>
            </a:xfrm>
            <a:custGeom>
              <a:avLst/>
              <a:gdLst/>
              <a:ahLst/>
              <a:cxnLst/>
              <a:rect l="l" t="t" r="r" b="b"/>
              <a:pathLst>
                <a:path w="1753234" h="1946275">
                  <a:moveTo>
                    <a:pt x="194730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30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4062767"/>
            <a:ext cx="4617085" cy="6224270"/>
            <a:chOff x="0" y="4062767"/>
            <a:chExt cx="4617085" cy="6224270"/>
          </a:xfrm>
        </p:grpSpPr>
        <p:sp>
          <p:nvSpPr>
            <p:cNvPr id="7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gdLst/>
              <a:ahLst/>
              <a:cxnLst/>
              <a:rect l="l" t="t" r="r" b="b"/>
              <a:pathLst>
                <a:path w="4617085" h="3485515">
                  <a:moveTo>
                    <a:pt x="4354489" y="3485130"/>
                  </a:moveTo>
                  <a:lnTo>
                    <a:pt x="0" y="3485130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9" y="348513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062767"/>
              <a:ext cx="1925955" cy="3851910"/>
            </a:xfrm>
            <a:custGeom>
              <a:avLst/>
              <a:gdLst/>
              <a:ahLst/>
              <a:cxn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0796" y="2438296"/>
            <a:ext cx="902017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10" dirty="0">
                <a:latin typeface="Georgia"/>
                <a:cs typeface="Georgia"/>
              </a:rPr>
              <a:t>Benefits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60" dirty="0">
                <a:latin typeface="Georgia"/>
                <a:cs typeface="Georgia"/>
              </a:rPr>
              <a:t>of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-25" dirty="0">
                <a:latin typeface="Georgia"/>
                <a:cs typeface="Georgia"/>
              </a:rPr>
              <a:t>Command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spc="-60" dirty="0">
                <a:latin typeface="Georgia"/>
                <a:cs typeface="Georgia"/>
              </a:rPr>
              <a:t>Line</a:t>
            </a:r>
            <a:r>
              <a:rPr sz="4250" spc="-95" dirty="0">
                <a:latin typeface="Georgia"/>
                <a:cs typeface="Georgia"/>
              </a:rPr>
              <a:t> </a:t>
            </a:r>
            <a:r>
              <a:rPr sz="4250" dirty="0">
                <a:latin typeface="Georgia"/>
                <a:cs typeface="Georgia"/>
              </a:rPr>
              <a:t>Comments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8938" y="4075922"/>
            <a:ext cx="6054090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1005" algn="r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beneﬁts 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increased </a:t>
            </a:r>
            <a:r>
              <a:rPr sz="2700" spc="-125" dirty="0">
                <a:solidFill>
                  <a:srgbClr val="FFFFFF"/>
                </a:solidFill>
                <a:latin typeface="Trebuchet MS"/>
                <a:cs typeface="Trebuchet MS"/>
              </a:rPr>
              <a:t>efﬁciency, 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ﬂ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4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7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R="5080" algn="r">
              <a:lnSpc>
                <a:spcPts val="3225"/>
              </a:lnSpc>
            </a:pP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0044" y="3735823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49" y="3321654"/>
            <a:ext cx="6372126" cy="637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247900"/>
            <a:ext cx="1272540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419100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bg1"/>
                </a:solidFill>
              </a:rPr>
              <a:t>Overview of Ubuntu all commands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7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04495" y="2037052"/>
            <a:ext cx="783590" cy="1568450"/>
            <a:chOff x="17504495" y="2037052"/>
            <a:chExt cx="783590" cy="1568450"/>
          </a:xfrm>
        </p:grpSpPr>
        <p:sp>
          <p:nvSpPr>
            <p:cNvPr id="3" name="object 3"/>
            <p:cNvSpPr/>
            <p:nvPr/>
          </p:nvSpPr>
          <p:spPr>
            <a:xfrm>
              <a:off x="18040130" y="3110054"/>
              <a:ext cx="248285" cy="495934"/>
            </a:xfrm>
            <a:custGeom>
              <a:avLst/>
              <a:gdLst/>
              <a:ahLst/>
              <a:cxnLst/>
              <a:rect l="l" t="t" r="r" b="b"/>
              <a:pathLst>
                <a:path w="248284" h="495935">
                  <a:moveTo>
                    <a:pt x="247870" y="495383"/>
                  </a:moveTo>
                  <a:lnTo>
                    <a:pt x="0" y="247691"/>
                  </a:lnTo>
                  <a:lnTo>
                    <a:pt x="247870" y="0"/>
                  </a:lnTo>
                  <a:lnTo>
                    <a:pt x="247870" y="49538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04495" y="2037052"/>
              <a:ext cx="783590" cy="1416050"/>
            </a:xfrm>
            <a:custGeom>
              <a:avLst/>
              <a:gdLst/>
              <a:ahLst/>
              <a:cxnLst/>
              <a:rect l="l" t="t" r="r" b="b"/>
              <a:pathLst>
                <a:path w="783590" h="1416050">
                  <a:moveTo>
                    <a:pt x="630746" y="1415738"/>
                  </a:moveTo>
                  <a:lnTo>
                    <a:pt x="0" y="782944"/>
                  </a:lnTo>
                  <a:lnTo>
                    <a:pt x="783504" y="0"/>
                  </a:lnTo>
                  <a:lnTo>
                    <a:pt x="783504" y="1263090"/>
                  </a:lnTo>
                  <a:lnTo>
                    <a:pt x="630746" y="1415738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86144" y="0"/>
            <a:ext cx="2701925" cy="1464310"/>
          </a:xfrm>
          <a:custGeom>
            <a:avLst/>
            <a:gdLst/>
            <a:ahLst/>
            <a:cxnLst/>
            <a:rect l="l" t="t" r="r" b="b"/>
            <a:pathLst>
              <a:path w="2701925" h="1464310">
                <a:moveTo>
                  <a:pt x="1464176" y="1464175"/>
                </a:moveTo>
                <a:lnTo>
                  <a:pt x="0" y="0"/>
                </a:lnTo>
                <a:lnTo>
                  <a:pt x="2701856" y="0"/>
                </a:lnTo>
                <a:lnTo>
                  <a:pt x="2701856" y="226495"/>
                </a:lnTo>
                <a:lnTo>
                  <a:pt x="1464176" y="1464175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89172" y="7892864"/>
            <a:ext cx="2330450" cy="2331085"/>
          </a:xfrm>
          <a:custGeom>
            <a:avLst/>
            <a:gdLst/>
            <a:ahLst/>
            <a:cxnLst/>
            <a:rect l="l" t="t" r="r" b="b"/>
            <a:pathLst>
              <a:path w="2330450" h="2331084">
                <a:moveTo>
                  <a:pt x="2330159" y="2331063"/>
                </a:moveTo>
                <a:lnTo>
                  <a:pt x="0" y="2331063"/>
                </a:lnTo>
                <a:lnTo>
                  <a:pt x="2330159" y="0"/>
                </a:lnTo>
                <a:lnTo>
                  <a:pt x="2330159" y="233106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9777" y="512367"/>
            <a:ext cx="1008380" cy="1200785"/>
          </a:xfrm>
          <a:custGeom>
            <a:avLst/>
            <a:gdLst/>
            <a:ahLst/>
            <a:cxnLst/>
            <a:rect l="l" t="t" r="r" b="b"/>
            <a:pathLst>
              <a:path w="1008380" h="1200785">
                <a:moveTo>
                  <a:pt x="194729" y="1200453"/>
                </a:moveTo>
                <a:lnTo>
                  <a:pt x="0" y="1008220"/>
                </a:lnTo>
                <a:lnTo>
                  <a:pt x="1008220" y="0"/>
                </a:lnTo>
                <a:lnTo>
                  <a:pt x="1008220" y="386963"/>
                </a:lnTo>
                <a:lnTo>
                  <a:pt x="194729" y="120045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8788"/>
            <a:ext cx="1397000" cy="2794000"/>
          </a:xfrm>
          <a:custGeom>
            <a:avLst/>
            <a:gdLst/>
            <a:ahLst/>
            <a:cxnLst/>
            <a:rect l="l" t="t" r="r" b="b"/>
            <a:pathLst>
              <a:path w="1397000" h="2794000">
                <a:moveTo>
                  <a:pt x="0" y="2793494"/>
                </a:moveTo>
                <a:lnTo>
                  <a:pt x="0" y="0"/>
                </a:lnTo>
                <a:lnTo>
                  <a:pt x="1396747" y="1396205"/>
                </a:lnTo>
                <a:lnTo>
                  <a:pt x="0" y="279349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330957"/>
            <a:ext cx="1863725" cy="3727450"/>
          </a:xfrm>
          <a:custGeom>
            <a:avLst/>
            <a:gdLst/>
            <a:ahLst/>
            <a:cxnLst/>
            <a:rect l="l" t="t" r="r" b="b"/>
            <a:pathLst>
              <a:path w="1863725" h="3727450">
                <a:moveTo>
                  <a:pt x="0" y="3726945"/>
                </a:moveTo>
                <a:lnTo>
                  <a:pt x="0" y="0"/>
                </a:lnTo>
                <a:lnTo>
                  <a:pt x="1863472" y="1863472"/>
                </a:lnTo>
                <a:lnTo>
                  <a:pt x="0" y="3726945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725" y="1107983"/>
            <a:ext cx="4149040" cy="14169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9400" y="2495232"/>
            <a:ext cx="4859265" cy="10313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4401" y="3830484"/>
            <a:ext cx="5154482" cy="10488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1662" y="5180832"/>
            <a:ext cx="5154482" cy="10313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3725" y="6510193"/>
            <a:ext cx="4886900" cy="15602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6057" y="8077472"/>
            <a:ext cx="5732120" cy="1777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38601" y="27475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Working procedure with command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7611" y="1174543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show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date.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dt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3245" y="2694557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clear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screen. We used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“clear”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57611" y="3862979"/>
            <a:ext cx="6311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edit an existing file.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“edit”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  <a:p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2910" y="4983628"/>
            <a:ext cx="6927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show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directory.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cdir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7611" y="6510193"/>
            <a:ext cx="579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copy an existing file 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“CP”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  <a:p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838325" y="8475167"/>
            <a:ext cx="5626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show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of lines 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Iknow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29" name="Left Arrow 28"/>
          <p:cNvSpPr/>
          <p:nvPr/>
        </p:nvSpPr>
        <p:spPr>
          <a:xfrm>
            <a:off x="7585908" y="4045602"/>
            <a:ext cx="1178607" cy="80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7555098" y="6643207"/>
            <a:ext cx="1205493" cy="8856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585908" y="2773770"/>
            <a:ext cx="1356074" cy="569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848600" y="5330957"/>
            <a:ext cx="1509011" cy="729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848600" y="8475167"/>
            <a:ext cx="1371600" cy="78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7048883" y="1464310"/>
            <a:ext cx="1215062" cy="5727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71500"/>
            <a:ext cx="7523094" cy="2590800"/>
          </a:xfrm>
          <a:prstGeom prst="rect">
            <a:avLst/>
          </a:prstGeom>
        </p:spPr>
      </p:pic>
      <p:pic>
        <p:nvPicPr>
          <p:cNvPr id="3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041" y="5203385"/>
            <a:ext cx="6874293" cy="2057400"/>
          </a:xfrm>
          <a:prstGeom prst="rect">
            <a:avLst/>
          </a:prstGeom>
        </p:spPr>
      </p:pic>
      <p:pic>
        <p:nvPicPr>
          <p:cNvPr id="4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400" y="2885271"/>
            <a:ext cx="7010400" cy="2318114"/>
          </a:xfrm>
          <a:prstGeom prst="rect">
            <a:avLst/>
          </a:prstGeom>
        </p:spPr>
      </p:pic>
      <p:pic>
        <p:nvPicPr>
          <p:cNvPr id="5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8753" y="7684833"/>
            <a:ext cx="6456294" cy="2421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4200" y="5715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show start screen. We used “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stscr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command.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63000" y="1257300"/>
            <a:ext cx="1371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201" y="3660743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know number of characters.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“count”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8763000" y="3660743"/>
            <a:ext cx="1371600" cy="796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0" y="59055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show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many times a character repeated.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Cknow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81153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 screen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We used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“exit”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command.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8153400" y="8343900"/>
            <a:ext cx="1447800" cy="957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61294" y="5905500"/>
            <a:ext cx="123990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099" y="0"/>
            <a:ext cx="2745105" cy="1372870"/>
          </a:xfrm>
          <a:custGeom>
            <a:avLst/>
            <a:gdLst/>
            <a:ahLst/>
            <a:cxnLst/>
            <a:rect l="l" t="t" r="r" b="b"/>
            <a:pathLst>
              <a:path w="2745105" h="1372870">
                <a:moveTo>
                  <a:pt x="1372489" y="1372489"/>
                </a:moveTo>
                <a:lnTo>
                  <a:pt x="0" y="0"/>
                </a:lnTo>
                <a:lnTo>
                  <a:pt x="2744979" y="0"/>
                </a:lnTo>
                <a:lnTo>
                  <a:pt x="1372489" y="137248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114529"/>
            <a:ext cx="1398270" cy="2795905"/>
            <a:chOff x="0" y="4114529"/>
            <a:chExt cx="1398270" cy="2795905"/>
          </a:xfrm>
        </p:grpSpPr>
        <p:sp>
          <p:nvSpPr>
            <p:cNvPr id="4" name="object 4"/>
            <p:cNvSpPr/>
            <p:nvPr/>
          </p:nvSpPr>
          <p:spPr>
            <a:xfrm>
              <a:off x="0" y="4311626"/>
              <a:ext cx="1398270" cy="2598420"/>
            </a:xfrm>
            <a:custGeom>
              <a:avLst/>
              <a:gdLst/>
              <a:ahLst/>
              <a:cxnLst/>
              <a:rect l="l" t="t" r="r" b="b"/>
              <a:pathLst>
                <a:path w="1398270" h="2598420">
                  <a:moveTo>
                    <a:pt x="0" y="2598219"/>
                  </a:moveTo>
                  <a:lnTo>
                    <a:pt x="0" y="197097"/>
                  </a:lnTo>
                  <a:lnTo>
                    <a:pt x="197097" y="0"/>
                  </a:lnTo>
                  <a:lnTo>
                    <a:pt x="1397658" y="1200560"/>
                  </a:lnTo>
                  <a:lnTo>
                    <a:pt x="0" y="259821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14529"/>
              <a:ext cx="292735" cy="584835"/>
            </a:xfrm>
            <a:custGeom>
              <a:avLst/>
              <a:gdLst/>
              <a:ahLst/>
              <a:cxnLst/>
              <a:rect l="l" t="t" r="r" b="b"/>
              <a:pathLst>
                <a:path w="292735" h="584835">
                  <a:moveTo>
                    <a:pt x="0" y="584283"/>
                  </a:moveTo>
                  <a:lnTo>
                    <a:pt x="0" y="0"/>
                  </a:lnTo>
                  <a:lnTo>
                    <a:pt x="292141" y="292141"/>
                  </a:lnTo>
                  <a:lnTo>
                    <a:pt x="0" y="58428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53582" y="0"/>
            <a:ext cx="2134870" cy="2907030"/>
          </a:xfrm>
          <a:custGeom>
            <a:avLst/>
            <a:gdLst/>
            <a:ahLst/>
            <a:cxnLst/>
            <a:rect l="l" t="t" r="r" b="b"/>
            <a:pathLst>
              <a:path w="2134869" h="2907030">
                <a:moveTo>
                  <a:pt x="2134417" y="2906567"/>
                </a:moveTo>
                <a:lnTo>
                  <a:pt x="0" y="772977"/>
                </a:lnTo>
                <a:lnTo>
                  <a:pt x="772676" y="0"/>
                </a:lnTo>
                <a:lnTo>
                  <a:pt x="2134417" y="0"/>
                </a:lnTo>
                <a:lnTo>
                  <a:pt x="2134417" y="2906567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4676" y="8964857"/>
            <a:ext cx="1323340" cy="1322705"/>
          </a:xfrm>
          <a:custGeom>
            <a:avLst/>
            <a:gdLst/>
            <a:ahLst/>
            <a:cxnLst/>
            <a:rect l="l" t="t" r="r" b="b"/>
            <a:pathLst>
              <a:path w="1323340" h="1322704">
                <a:moveTo>
                  <a:pt x="388353" y="1322142"/>
                </a:moveTo>
                <a:lnTo>
                  <a:pt x="0" y="1322142"/>
                </a:lnTo>
                <a:lnTo>
                  <a:pt x="1323322" y="0"/>
                </a:lnTo>
                <a:lnTo>
                  <a:pt x="1323322" y="386338"/>
                </a:lnTo>
                <a:lnTo>
                  <a:pt x="388353" y="1322142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966" y="9316146"/>
            <a:ext cx="1941704" cy="9708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68982"/>
            <a:ext cx="5867400" cy="27131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800" y="3251971"/>
            <a:ext cx="5231134" cy="24185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099" y="5857904"/>
            <a:ext cx="6263651" cy="36705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71276"/>
            <a:ext cx="6858000" cy="2610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13" y="5799131"/>
            <a:ext cx="7757787" cy="3788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9331" y="0"/>
            <a:ext cx="1998980" cy="2339975"/>
          </a:xfrm>
          <a:custGeom>
            <a:avLst/>
            <a:gdLst/>
            <a:ahLst/>
            <a:cxnLst/>
            <a:rect l="l" t="t" r="r" b="b"/>
            <a:pathLst>
              <a:path w="1998980" h="2339975">
                <a:moveTo>
                  <a:pt x="1998669" y="2339808"/>
                </a:moveTo>
                <a:lnTo>
                  <a:pt x="0" y="341138"/>
                </a:lnTo>
                <a:lnTo>
                  <a:pt x="341136" y="0"/>
                </a:lnTo>
                <a:lnTo>
                  <a:pt x="1998669" y="0"/>
                </a:lnTo>
                <a:lnTo>
                  <a:pt x="1998669" y="2339808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93900" cy="1430655"/>
          </a:xfrm>
          <a:custGeom>
            <a:avLst/>
            <a:gdLst/>
            <a:ahLst/>
            <a:cxnLst/>
            <a:rect l="l" t="t" r="r" b="b"/>
            <a:pathLst>
              <a:path w="1993900" h="1430655">
                <a:moveTo>
                  <a:pt x="563239" y="1430246"/>
                </a:moveTo>
                <a:lnTo>
                  <a:pt x="0" y="865834"/>
                </a:lnTo>
                <a:lnTo>
                  <a:pt x="0" y="0"/>
                </a:lnTo>
                <a:lnTo>
                  <a:pt x="1993486" y="0"/>
                </a:lnTo>
                <a:lnTo>
                  <a:pt x="563239" y="1430246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28588" y="9128623"/>
            <a:ext cx="1159510" cy="1158875"/>
          </a:xfrm>
          <a:custGeom>
            <a:avLst/>
            <a:gdLst/>
            <a:ahLst/>
            <a:cxnLst/>
            <a:rect l="l" t="t" r="r" b="b"/>
            <a:pathLst>
              <a:path w="1159509" h="1158875">
                <a:moveTo>
                  <a:pt x="388159" y="1158376"/>
                </a:moveTo>
                <a:lnTo>
                  <a:pt x="0" y="1158376"/>
                </a:lnTo>
                <a:lnTo>
                  <a:pt x="1159410" y="0"/>
                </a:lnTo>
                <a:lnTo>
                  <a:pt x="1159410" y="386436"/>
                </a:lnTo>
                <a:lnTo>
                  <a:pt x="388159" y="1158376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6584091"/>
            <a:ext cx="3419475" cy="3703320"/>
            <a:chOff x="0" y="6584091"/>
            <a:chExt cx="3419475" cy="3703320"/>
          </a:xfrm>
        </p:grpSpPr>
        <p:sp>
          <p:nvSpPr>
            <p:cNvPr id="6" name="object 6"/>
            <p:cNvSpPr/>
            <p:nvPr/>
          </p:nvSpPr>
          <p:spPr>
            <a:xfrm>
              <a:off x="0" y="7904008"/>
              <a:ext cx="3419475" cy="2383155"/>
            </a:xfrm>
            <a:custGeom>
              <a:avLst/>
              <a:gdLst/>
              <a:ahLst/>
              <a:cxnLst/>
              <a:rect l="l" t="t" r="r" b="b"/>
              <a:pathLst>
                <a:path w="3419475" h="2383154">
                  <a:moveTo>
                    <a:pt x="3419189" y="2382991"/>
                  </a:moveTo>
                  <a:lnTo>
                    <a:pt x="0" y="2382991"/>
                  </a:lnTo>
                  <a:lnTo>
                    <a:pt x="0" y="1034870"/>
                  </a:lnTo>
                  <a:lnTo>
                    <a:pt x="1035271" y="0"/>
                  </a:lnTo>
                  <a:lnTo>
                    <a:pt x="3419189" y="23829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584091"/>
              <a:ext cx="665480" cy="1330960"/>
            </a:xfrm>
            <a:custGeom>
              <a:avLst/>
              <a:gdLst/>
              <a:ahLst/>
              <a:cxnLst/>
              <a:rect l="l" t="t" r="r" b="b"/>
              <a:pathLst>
                <a:path w="665480" h="1330959">
                  <a:moveTo>
                    <a:pt x="0" y="1330527"/>
                  </a:moveTo>
                  <a:lnTo>
                    <a:pt x="0" y="0"/>
                  </a:lnTo>
                  <a:lnTo>
                    <a:pt x="665263" y="665263"/>
                  </a:lnTo>
                  <a:lnTo>
                    <a:pt x="0" y="133052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1028700"/>
            <a:ext cx="6670675" cy="335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5192170"/>
            <a:ext cx="6718300" cy="3304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50936"/>
            <a:ext cx="6858000" cy="3230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291659"/>
            <a:ext cx="6858000" cy="3357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378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SimSun</vt:lpstr>
      <vt:lpstr>Calibri</vt:lpstr>
      <vt:lpstr>Georgia</vt:lpstr>
      <vt:lpstr>Trebuchet MS</vt:lpstr>
      <vt:lpstr>Office Theme</vt:lpstr>
      <vt:lpstr>PowerPoint Presentation</vt:lpstr>
      <vt:lpstr>Introduction</vt:lpstr>
      <vt:lpstr>What are Command Line Comments?</vt:lpstr>
      <vt:lpstr>Benefits of Command Line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</dc:creator>
  <cp:lastModifiedBy>CSE</cp:lastModifiedBy>
  <cp:revision>21</cp:revision>
  <dcterms:created xsi:type="dcterms:W3CDTF">2023-06-12T21:07:46Z</dcterms:created>
  <dcterms:modified xsi:type="dcterms:W3CDTF">2023-06-13T05:24:39Z</dcterms:modified>
</cp:coreProperties>
</file>