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93" r:id="rId2"/>
    <p:sldId id="454" r:id="rId3"/>
    <p:sldId id="455" r:id="rId4"/>
    <p:sldId id="456" r:id="rId5"/>
    <p:sldId id="457" r:id="rId6"/>
    <p:sldId id="458" r:id="rId7"/>
    <p:sldId id="459" r:id="rId8"/>
    <p:sldId id="46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id="{BC25E57B-ADB4-42A6-BFF6-25417C95AF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805060" y="6872734"/>
            <a:ext cx="2239204" cy="246221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2D9E64D2-7275-48CC-A21D-A128DA2B1B79}"/>
              </a:ext>
            </a:extLst>
          </p:cNvPr>
          <p:cNvSpPr txBox="1"/>
          <p:nvPr userDrawn="1"/>
        </p:nvSpPr>
        <p:spPr>
          <a:xfrm>
            <a:off x="4147737" y="6919988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6E35C43-3583-4513-A4A0-DBE83641FC8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56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">
            <a:hlinkClick r:id="rId2"/>
            <a:extLst>
              <a:ext uri="{FF2B5EF4-FFF2-40B4-BE49-F238E27FC236}">
                <a16:creationId xmlns:a16="http://schemas.microsoft.com/office/drawing/2014/main" id="{B0AA7B28-2B03-4793-8DE8-8281C6E7B4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805060" y="6872734"/>
            <a:ext cx="2239204" cy="246221"/>
          </a:xfrm>
          <a:prstGeom prst="rect">
            <a:avLst/>
          </a:prstGeom>
        </p:spPr>
      </p:pic>
      <p:sp>
        <p:nvSpPr>
          <p:cNvPr id="14" name="TextBox 13">
            <a:hlinkClick r:id="rId5"/>
            <a:extLst>
              <a:ext uri="{FF2B5EF4-FFF2-40B4-BE49-F238E27FC236}">
                <a16:creationId xmlns:a16="http://schemas.microsoft.com/office/drawing/2014/main" id="{A368BBA7-6CEB-47C8-8010-B37D6E571985}"/>
              </a:ext>
            </a:extLst>
          </p:cNvPr>
          <p:cNvSpPr txBox="1"/>
          <p:nvPr userDrawn="1"/>
        </p:nvSpPr>
        <p:spPr>
          <a:xfrm>
            <a:off x="4147737" y="6919988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BDD10C-8C8B-4A6A-A90D-10871978BF4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8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">
            <a:hlinkClick r:id="rId2"/>
            <a:extLst>
              <a:ext uri="{FF2B5EF4-FFF2-40B4-BE49-F238E27FC236}">
                <a16:creationId xmlns:a16="http://schemas.microsoft.com/office/drawing/2014/main" id="{B383BA5A-4C62-4472-B94E-AB8F3DD55C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805060" y="6872734"/>
            <a:ext cx="2239204" cy="246221"/>
          </a:xfrm>
          <a:prstGeom prst="rect">
            <a:avLst/>
          </a:prstGeom>
        </p:spPr>
      </p:pic>
      <p:sp>
        <p:nvSpPr>
          <p:cNvPr id="10" name="TextBox 9">
            <a:hlinkClick r:id="rId5"/>
            <a:extLst>
              <a:ext uri="{FF2B5EF4-FFF2-40B4-BE49-F238E27FC236}">
                <a16:creationId xmlns:a16="http://schemas.microsoft.com/office/drawing/2014/main" id="{51A8FD5B-DFCC-44D3-BE77-6848402189FF}"/>
              </a:ext>
            </a:extLst>
          </p:cNvPr>
          <p:cNvSpPr txBox="1"/>
          <p:nvPr userDrawn="1"/>
        </p:nvSpPr>
        <p:spPr>
          <a:xfrm>
            <a:off x="4147737" y="6919988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924FBC-99EF-41A2-B601-89C056198CD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58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3">
            <a:hlinkClick r:id="rId2"/>
            <a:extLst>
              <a:ext uri="{FF2B5EF4-FFF2-40B4-BE49-F238E27FC236}">
                <a16:creationId xmlns:a16="http://schemas.microsoft.com/office/drawing/2014/main" id="{561F1E6E-2CE8-4E71-AB19-7BDEC475E1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805060" y="6872734"/>
            <a:ext cx="2239204" cy="246221"/>
          </a:xfrm>
          <a:prstGeom prst="rect">
            <a:avLst/>
          </a:prstGeom>
        </p:spPr>
      </p:pic>
      <p:sp>
        <p:nvSpPr>
          <p:cNvPr id="19" name="TextBox 18">
            <a:hlinkClick r:id="rId5"/>
            <a:extLst>
              <a:ext uri="{FF2B5EF4-FFF2-40B4-BE49-F238E27FC236}">
                <a16:creationId xmlns:a16="http://schemas.microsoft.com/office/drawing/2014/main" id="{080CD319-B1B6-4245-A15D-A79A0D496B0E}"/>
              </a:ext>
            </a:extLst>
          </p:cNvPr>
          <p:cNvSpPr txBox="1"/>
          <p:nvPr userDrawn="1"/>
        </p:nvSpPr>
        <p:spPr>
          <a:xfrm>
            <a:off x="4147737" y="6919988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E9B600-2DF4-4E96-9C8C-AB662A54CC5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55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653A399-BB4D-466F-BCB7-A03C3C1C5F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3">
            <a:hlinkClick r:id="rId3"/>
            <a:extLst>
              <a:ext uri="{FF2B5EF4-FFF2-40B4-BE49-F238E27FC236}">
                <a16:creationId xmlns:a16="http://schemas.microsoft.com/office/drawing/2014/main" id="{C7F8021A-DDE3-4CB2-83F0-BB50597315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805060" y="6872734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6"/>
            <a:extLst>
              <a:ext uri="{FF2B5EF4-FFF2-40B4-BE49-F238E27FC236}">
                <a16:creationId xmlns:a16="http://schemas.microsoft.com/office/drawing/2014/main" id="{7DE3652F-B426-4DCA-9328-65763986F766}"/>
              </a:ext>
            </a:extLst>
          </p:cNvPr>
          <p:cNvSpPr txBox="1"/>
          <p:nvPr userDrawn="1"/>
        </p:nvSpPr>
        <p:spPr>
          <a:xfrm>
            <a:off x="4147737" y="6919988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8AD78812-21D4-455A-84BA-6E4FBB1F97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68193" y="723085"/>
            <a:ext cx="2563220" cy="5415776"/>
          </a:xfrm>
          <a:prstGeom prst="roundRect">
            <a:avLst>
              <a:gd name="adj" fmla="val 11269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>
              <a:defRPr lang="ko-KR" altLang="en-US" sz="20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2092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7B5FBF4B-2964-470E-9D79-A532628054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3">
            <a:hlinkClick r:id="rId3"/>
            <a:extLst>
              <a:ext uri="{FF2B5EF4-FFF2-40B4-BE49-F238E27FC236}">
                <a16:creationId xmlns:a16="http://schemas.microsoft.com/office/drawing/2014/main" id="{2E7995B5-5ADA-44EA-9FF3-BD5825C7FB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805060" y="6872734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6"/>
            <a:extLst>
              <a:ext uri="{FF2B5EF4-FFF2-40B4-BE49-F238E27FC236}">
                <a16:creationId xmlns:a16="http://schemas.microsoft.com/office/drawing/2014/main" id="{20DC2BB6-1C02-4426-A074-ED71741F37A7}"/>
              </a:ext>
            </a:extLst>
          </p:cNvPr>
          <p:cNvSpPr txBox="1"/>
          <p:nvPr userDrawn="1"/>
        </p:nvSpPr>
        <p:spPr>
          <a:xfrm>
            <a:off x="4147737" y="6919988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그림 개체 틀 5">
            <a:extLst>
              <a:ext uri="{FF2B5EF4-FFF2-40B4-BE49-F238E27FC236}">
                <a16:creationId xmlns:a16="http://schemas.microsoft.com/office/drawing/2014/main" id="{A82BB9EE-E1EA-41C4-B972-6BFEA3A177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009091" y="945615"/>
            <a:ext cx="6633748" cy="4966769"/>
          </a:xfrm>
          <a:prstGeom prst="roundRect">
            <a:avLst>
              <a:gd name="adj" fmla="val 174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41393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16FD3E42-2786-4F7F-8E47-511FADC21D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3">
            <a:hlinkClick r:id="rId3"/>
            <a:extLst>
              <a:ext uri="{FF2B5EF4-FFF2-40B4-BE49-F238E27FC236}">
                <a16:creationId xmlns:a16="http://schemas.microsoft.com/office/drawing/2014/main" id="{D7DED054-3060-4A5A-A2E2-2CCAF48C9A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805060" y="6872734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6"/>
            <a:extLst>
              <a:ext uri="{FF2B5EF4-FFF2-40B4-BE49-F238E27FC236}">
                <a16:creationId xmlns:a16="http://schemas.microsoft.com/office/drawing/2014/main" id="{3437219C-4100-4772-AF95-557464F41F7C}"/>
              </a:ext>
            </a:extLst>
          </p:cNvPr>
          <p:cNvSpPr txBox="1"/>
          <p:nvPr userDrawn="1"/>
        </p:nvSpPr>
        <p:spPr>
          <a:xfrm>
            <a:off x="4147737" y="6919988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그림 개체 틀 8">
            <a:extLst>
              <a:ext uri="{FF2B5EF4-FFF2-40B4-BE49-F238E27FC236}">
                <a16:creationId xmlns:a16="http://schemas.microsoft.com/office/drawing/2014/main" id="{316C1064-1248-4459-836B-57E8D95C60B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033830" y="895348"/>
            <a:ext cx="7067557" cy="4608515"/>
          </a:xfrm>
          <a:prstGeom prst="roundRect">
            <a:avLst>
              <a:gd name="adj" fmla="val 684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3365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429D9703-9335-40CA-9B8E-D973185C0C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805060" y="6872734"/>
            <a:ext cx="2239204" cy="246221"/>
          </a:xfrm>
          <a:prstGeom prst="rect">
            <a:avLst/>
          </a:prstGeom>
        </p:spPr>
      </p:pic>
      <p:sp>
        <p:nvSpPr>
          <p:cNvPr id="5" name="TextBox 4">
            <a:hlinkClick r:id="rId5"/>
            <a:extLst>
              <a:ext uri="{FF2B5EF4-FFF2-40B4-BE49-F238E27FC236}">
                <a16:creationId xmlns:a16="http://schemas.microsoft.com/office/drawing/2014/main" id="{77DC85B9-2F00-4799-9DFD-574D42DE9DBF}"/>
              </a:ext>
            </a:extLst>
          </p:cNvPr>
          <p:cNvSpPr txBox="1"/>
          <p:nvPr userDrawn="1"/>
        </p:nvSpPr>
        <p:spPr>
          <a:xfrm>
            <a:off x="4147737" y="6919988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2983C1-0190-45C0-BA29-14776F5974C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03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429D9703-9335-40CA-9B8E-D973185C0C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805060" y="6872734"/>
            <a:ext cx="2239204" cy="246221"/>
          </a:xfrm>
          <a:prstGeom prst="rect">
            <a:avLst/>
          </a:prstGeom>
        </p:spPr>
      </p:pic>
      <p:sp>
        <p:nvSpPr>
          <p:cNvPr id="5" name="TextBox 4">
            <a:hlinkClick r:id="rId5"/>
            <a:extLst>
              <a:ext uri="{FF2B5EF4-FFF2-40B4-BE49-F238E27FC236}">
                <a16:creationId xmlns:a16="http://schemas.microsoft.com/office/drawing/2014/main" id="{77DC85B9-2F00-4799-9DFD-574D42DE9DBF}"/>
              </a:ext>
            </a:extLst>
          </p:cNvPr>
          <p:cNvSpPr txBox="1"/>
          <p:nvPr userDrawn="1"/>
        </p:nvSpPr>
        <p:spPr>
          <a:xfrm>
            <a:off x="4147737" y="6919988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BACAFB-5113-4A0C-813A-D0F6AF25AE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18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429D9703-9335-40CA-9B8E-D973185C0C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805060" y="6872734"/>
            <a:ext cx="2239204" cy="246221"/>
          </a:xfrm>
          <a:prstGeom prst="rect">
            <a:avLst/>
          </a:prstGeom>
        </p:spPr>
      </p:pic>
      <p:sp>
        <p:nvSpPr>
          <p:cNvPr id="5" name="TextBox 4">
            <a:hlinkClick r:id="rId5"/>
            <a:extLst>
              <a:ext uri="{FF2B5EF4-FFF2-40B4-BE49-F238E27FC236}">
                <a16:creationId xmlns:a16="http://schemas.microsoft.com/office/drawing/2014/main" id="{77DC85B9-2F00-4799-9DFD-574D42DE9DBF}"/>
              </a:ext>
            </a:extLst>
          </p:cNvPr>
          <p:cNvSpPr txBox="1"/>
          <p:nvPr userDrawn="1"/>
        </p:nvSpPr>
        <p:spPr>
          <a:xfrm>
            <a:off x="4147737" y="6919988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2FE5E6-2ED5-4F28-863A-4B2D957430D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411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429D9703-9335-40CA-9B8E-D973185C0C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805060" y="6872734"/>
            <a:ext cx="2239204" cy="246221"/>
          </a:xfrm>
          <a:prstGeom prst="rect">
            <a:avLst/>
          </a:prstGeom>
        </p:spPr>
      </p:pic>
      <p:sp>
        <p:nvSpPr>
          <p:cNvPr id="5" name="TextBox 4">
            <a:hlinkClick r:id="rId5"/>
            <a:extLst>
              <a:ext uri="{FF2B5EF4-FFF2-40B4-BE49-F238E27FC236}">
                <a16:creationId xmlns:a16="http://schemas.microsoft.com/office/drawing/2014/main" id="{77DC85B9-2F00-4799-9DFD-574D42DE9DBF}"/>
              </a:ext>
            </a:extLst>
          </p:cNvPr>
          <p:cNvSpPr txBox="1"/>
          <p:nvPr userDrawn="1"/>
        </p:nvSpPr>
        <p:spPr>
          <a:xfrm>
            <a:off x="4147737" y="6919988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F95F93-8628-40FD-AF6D-E2D6898117B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51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id="{BC25E57B-ADB4-42A6-BFF6-25417C95AF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805060" y="6872734"/>
            <a:ext cx="2239204" cy="246221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2D9E64D2-7275-48CC-A21D-A128DA2B1B79}"/>
              </a:ext>
            </a:extLst>
          </p:cNvPr>
          <p:cNvSpPr txBox="1"/>
          <p:nvPr userDrawn="1"/>
        </p:nvSpPr>
        <p:spPr>
          <a:xfrm>
            <a:off x="4147737" y="6919988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A975759-2137-4F17-8649-BA488EBF0DB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31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429D9703-9335-40CA-9B8E-D973185C0C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805060" y="6872734"/>
            <a:ext cx="2239204" cy="246221"/>
          </a:xfrm>
          <a:prstGeom prst="rect">
            <a:avLst/>
          </a:prstGeom>
        </p:spPr>
      </p:pic>
      <p:sp>
        <p:nvSpPr>
          <p:cNvPr id="5" name="TextBox 4">
            <a:hlinkClick r:id="rId5"/>
            <a:extLst>
              <a:ext uri="{FF2B5EF4-FFF2-40B4-BE49-F238E27FC236}">
                <a16:creationId xmlns:a16="http://schemas.microsoft.com/office/drawing/2014/main" id="{77DC85B9-2F00-4799-9DFD-574D42DE9DBF}"/>
              </a:ext>
            </a:extLst>
          </p:cNvPr>
          <p:cNvSpPr txBox="1"/>
          <p:nvPr userDrawn="1"/>
        </p:nvSpPr>
        <p:spPr>
          <a:xfrm>
            <a:off x="4147737" y="6919988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F97E44-0894-4985-8C4F-16B509DE5BE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13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429D9703-9335-40CA-9B8E-D973185C0C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805060" y="6872734"/>
            <a:ext cx="2239204" cy="246221"/>
          </a:xfrm>
          <a:prstGeom prst="rect">
            <a:avLst/>
          </a:prstGeom>
        </p:spPr>
      </p:pic>
      <p:sp>
        <p:nvSpPr>
          <p:cNvPr id="5" name="TextBox 4">
            <a:hlinkClick r:id="rId5"/>
            <a:extLst>
              <a:ext uri="{FF2B5EF4-FFF2-40B4-BE49-F238E27FC236}">
                <a16:creationId xmlns:a16="http://schemas.microsoft.com/office/drawing/2014/main" id="{77DC85B9-2F00-4799-9DFD-574D42DE9DBF}"/>
              </a:ext>
            </a:extLst>
          </p:cNvPr>
          <p:cNvSpPr txBox="1"/>
          <p:nvPr userDrawn="1"/>
        </p:nvSpPr>
        <p:spPr>
          <a:xfrm>
            <a:off x="4147737" y="6919988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8DB534-FD11-4C2D-B73F-65511B7F419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658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429D9703-9335-40CA-9B8E-D973185C0C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805060" y="6872734"/>
            <a:ext cx="2239204" cy="246221"/>
          </a:xfrm>
          <a:prstGeom prst="rect">
            <a:avLst/>
          </a:prstGeom>
        </p:spPr>
      </p:pic>
      <p:sp>
        <p:nvSpPr>
          <p:cNvPr id="5" name="TextBox 4">
            <a:hlinkClick r:id="rId5"/>
            <a:extLst>
              <a:ext uri="{FF2B5EF4-FFF2-40B4-BE49-F238E27FC236}">
                <a16:creationId xmlns:a16="http://schemas.microsoft.com/office/drawing/2014/main" id="{77DC85B9-2F00-4799-9DFD-574D42DE9DBF}"/>
              </a:ext>
            </a:extLst>
          </p:cNvPr>
          <p:cNvSpPr txBox="1"/>
          <p:nvPr userDrawn="1"/>
        </p:nvSpPr>
        <p:spPr>
          <a:xfrm>
            <a:off x="4147737" y="6919988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F561D1-BF44-4913-A56D-D54049F867A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55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429D9703-9335-40CA-9B8E-D973185C0C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805060" y="6872734"/>
            <a:ext cx="2239204" cy="246221"/>
          </a:xfrm>
          <a:prstGeom prst="rect">
            <a:avLst/>
          </a:prstGeom>
        </p:spPr>
      </p:pic>
      <p:sp>
        <p:nvSpPr>
          <p:cNvPr id="5" name="TextBox 4">
            <a:hlinkClick r:id="rId5"/>
            <a:extLst>
              <a:ext uri="{FF2B5EF4-FFF2-40B4-BE49-F238E27FC236}">
                <a16:creationId xmlns:a16="http://schemas.microsoft.com/office/drawing/2014/main" id="{77DC85B9-2F00-4799-9DFD-574D42DE9DBF}"/>
              </a:ext>
            </a:extLst>
          </p:cNvPr>
          <p:cNvSpPr txBox="1"/>
          <p:nvPr userDrawn="1"/>
        </p:nvSpPr>
        <p:spPr>
          <a:xfrm>
            <a:off x="4147737" y="6919988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82A8EB-969F-4D46-A394-3BA4919A1F1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645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429D9703-9335-40CA-9B8E-D973185C0C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805060" y="6872734"/>
            <a:ext cx="2239204" cy="246221"/>
          </a:xfrm>
          <a:prstGeom prst="rect">
            <a:avLst/>
          </a:prstGeom>
        </p:spPr>
      </p:pic>
      <p:sp>
        <p:nvSpPr>
          <p:cNvPr id="5" name="TextBox 4">
            <a:hlinkClick r:id="rId5"/>
            <a:extLst>
              <a:ext uri="{FF2B5EF4-FFF2-40B4-BE49-F238E27FC236}">
                <a16:creationId xmlns:a16="http://schemas.microsoft.com/office/drawing/2014/main" id="{77DC85B9-2F00-4799-9DFD-574D42DE9DBF}"/>
              </a:ext>
            </a:extLst>
          </p:cNvPr>
          <p:cNvSpPr txBox="1"/>
          <p:nvPr userDrawn="1"/>
        </p:nvSpPr>
        <p:spPr>
          <a:xfrm>
            <a:off x="4147737" y="6919988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633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A101CA17-ECD6-43AF-B100-06FDDC683F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805060" y="6872734"/>
            <a:ext cx="2239204" cy="246221"/>
          </a:xfrm>
          <a:prstGeom prst="rect">
            <a:avLst/>
          </a:prstGeom>
        </p:spPr>
      </p:pic>
      <p:sp>
        <p:nvSpPr>
          <p:cNvPr id="5" name="TextBox 4">
            <a:hlinkClick r:id="rId5"/>
            <a:extLst>
              <a:ext uri="{FF2B5EF4-FFF2-40B4-BE49-F238E27FC236}">
                <a16:creationId xmlns:a16="http://schemas.microsoft.com/office/drawing/2014/main" id="{6B343A8B-26D4-4184-B064-B8E58E804091}"/>
              </a:ext>
            </a:extLst>
          </p:cNvPr>
          <p:cNvSpPr txBox="1"/>
          <p:nvPr userDrawn="1"/>
        </p:nvSpPr>
        <p:spPr>
          <a:xfrm>
            <a:off x="4147737" y="6919988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832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id="{BC25E57B-ADB4-42A6-BFF6-25417C95AF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805060" y="6872734"/>
            <a:ext cx="2239204" cy="246221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2D9E64D2-7275-48CC-A21D-A128DA2B1B79}"/>
              </a:ext>
            </a:extLst>
          </p:cNvPr>
          <p:cNvSpPr txBox="1"/>
          <p:nvPr userDrawn="1"/>
        </p:nvSpPr>
        <p:spPr>
          <a:xfrm>
            <a:off x="4147737" y="6919988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6E35C43-3583-4513-A4A0-DBE83641FC8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7648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3">
            <a:hlinkClick r:id="rId2"/>
            <a:extLst>
              <a:ext uri="{FF2B5EF4-FFF2-40B4-BE49-F238E27FC236}">
                <a16:creationId xmlns:a16="http://schemas.microsoft.com/office/drawing/2014/main" id="{7E77DBBC-039F-4F28-AF73-FE86175B2C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805060" y="6872734"/>
            <a:ext cx="2239204" cy="246221"/>
          </a:xfrm>
          <a:prstGeom prst="rect">
            <a:avLst/>
          </a:prstGeom>
        </p:spPr>
      </p:pic>
      <p:sp>
        <p:nvSpPr>
          <p:cNvPr id="9" name="TextBox 8">
            <a:hlinkClick r:id="rId5"/>
            <a:extLst>
              <a:ext uri="{FF2B5EF4-FFF2-40B4-BE49-F238E27FC236}">
                <a16:creationId xmlns:a16="http://schemas.microsoft.com/office/drawing/2014/main" id="{CB82D86E-39C0-4D48-ABBC-7CE8C1C23CBC}"/>
              </a:ext>
            </a:extLst>
          </p:cNvPr>
          <p:cNvSpPr txBox="1"/>
          <p:nvPr userDrawn="1"/>
        </p:nvSpPr>
        <p:spPr>
          <a:xfrm>
            <a:off x="4147737" y="6919988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67D51A-A411-497B-8793-3707A451218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3">
            <a:hlinkClick r:id="rId2"/>
            <a:extLst>
              <a:ext uri="{FF2B5EF4-FFF2-40B4-BE49-F238E27FC236}">
                <a16:creationId xmlns:a16="http://schemas.microsoft.com/office/drawing/2014/main" id="{B27677F7-FA7F-4A01-A761-00A51E0C0A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805060" y="6872734"/>
            <a:ext cx="2239204" cy="246221"/>
          </a:xfrm>
          <a:prstGeom prst="rect">
            <a:avLst/>
          </a:prstGeom>
        </p:spPr>
      </p:pic>
      <p:sp>
        <p:nvSpPr>
          <p:cNvPr id="9" name="TextBox 8">
            <a:hlinkClick r:id="rId5"/>
            <a:extLst>
              <a:ext uri="{FF2B5EF4-FFF2-40B4-BE49-F238E27FC236}">
                <a16:creationId xmlns:a16="http://schemas.microsoft.com/office/drawing/2014/main" id="{DD84CE37-4CDB-4095-882C-21843EFC74D9}"/>
              </a:ext>
            </a:extLst>
          </p:cNvPr>
          <p:cNvSpPr txBox="1"/>
          <p:nvPr userDrawn="1"/>
        </p:nvSpPr>
        <p:spPr>
          <a:xfrm>
            <a:off x="4147737" y="6919988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A43718-7E20-49FD-99DB-6B994E84471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509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">
            <a:hlinkClick r:id="rId2"/>
            <a:extLst>
              <a:ext uri="{FF2B5EF4-FFF2-40B4-BE49-F238E27FC236}">
                <a16:creationId xmlns:a16="http://schemas.microsoft.com/office/drawing/2014/main" id="{3BF3B52C-0EF1-442A-A741-24CAA7EC6D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805060" y="6872734"/>
            <a:ext cx="2239204" cy="246221"/>
          </a:xfrm>
          <a:prstGeom prst="rect">
            <a:avLst/>
          </a:prstGeom>
        </p:spPr>
      </p:pic>
      <p:sp>
        <p:nvSpPr>
          <p:cNvPr id="10" name="TextBox 9">
            <a:hlinkClick r:id="rId5"/>
            <a:extLst>
              <a:ext uri="{FF2B5EF4-FFF2-40B4-BE49-F238E27FC236}">
                <a16:creationId xmlns:a16="http://schemas.microsoft.com/office/drawing/2014/main" id="{1CA92074-53FE-49C6-8737-8E0267F7D169}"/>
              </a:ext>
            </a:extLst>
          </p:cNvPr>
          <p:cNvSpPr txBox="1"/>
          <p:nvPr userDrawn="1"/>
        </p:nvSpPr>
        <p:spPr>
          <a:xfrm>
            <a:off x="4147737" y="6919988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F5A528-1975-421A-8DB1-CBCBB2CD728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143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">
            <a:hlinkClick r:id="rId2"/>
            <a:extLst>
              <a:ext uri="{FF2B5EF4-FFF2-40B4-BE49-F238E27FC236}">
                <a16:creationId xmlns:a16="http://schemas.microsoft.com/office/drawing/2014/main" id="{2CD30ABD-5CE1-4150-89AF-799EA04A25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805060" y="6872734"/>
            <a:ext cx="2239204" cy="246221"/>
          </a:xfrm>
          <a:prstGeom prst="rect">
            <a:avLst/>
          </a:prstGeom>
        </p:spPr>
      </p:pic>
      <p:sp>
        <p:nvSpPr>
          <p:cNvPr id="10" name="TextBox 9">
            <a:hlinkClick r:id="rId5"/>
            <a:extLst>
              <a:ext uri="{FF2B5EF4-FFF2-40B4-BE49-F238E27FC236}">
                <a16:creationId xmlns:a16="http://schemas.microsoft.com/office/drawing/2014/main" id="{BE736ABD-E2ED-466E-BC8C-E8474671FB47}"/>
              </a:ext>
            </a:extLst>
          </p:cNvPr>
          <p:cNvSpPr txBox="1"/>
          <p:nvPr userDrawn="1"/>
        </p:nvSpPr>
        <p:spPr>
          <a:xfrm>
            <a:off x="4147737" y="6919988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35D4C1-BB31-4129-92E9-1AA70C68B78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58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">
            <a:hlinkClick r:id="rId2"/>
            <a:extLst>
              <a:ext uri="{FF2B5EF4-FFF2-40B4-BE49-F238E27FC236}">
                <a16:creationId xmlns:a16="http://schemas.microsoft.com/office/drawing/2014/main" id="{89DEAC55-FA55-420F-9368-7446956DC6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805060" y="6872734"/>
            <a:ext cx="2239204" cy="246221"/>
          </a:xfrm>
          <a:prstGeom prst="rect">
            <a:avLst/>
          </a:prstGeom>
        </p:spPr>
      </p:pic>
      <p:sp>
        <p:nvSpPr>
          <p:cNvPr id="10" name="TextBox 9">
            <a:hlinkClick r:id="rId5"/>
            <a:extLst>
              <a:ext uri="{FF2B5EF4-FFF2-40B4-BE49-F238E27FC236}">
                <a16:creationId xmlns:a16="http://schemas.microsoft.com/office/drawing/2014/main" id="{4CA15E3F-EC6C-438C-AC07-5388833C05B5}"/>
              </a:ext>
            </a:extLst>
          </p:cNvPr>
          <p:cNvSpPr txBox="1"/>
          <p:nvPr userDrawn="1"/>
        </p:nvSpPr>
        <p:spPr>
          <a:xfrm>
            <a:off x="4147737" y="6919988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8D01D42-C1CB-4C8F-9630-1DDC82F6D4A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864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3">
            <a:hlinkClick r:id="rId2"/>
            <a:extLst>
              <a:ext uri="{FF2B5EF4-FFF2-40B4-BE49-F238E27FC236}">
                <a16:creationId xmlns:a16="http://schemas.microsoft.com/office/drawing/2014/main" id="{1FF6A67E-CC74-43AD-8EE7-A338DC8483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805060" y="6872734"/>
            <a:ext cx="2239204" cy="246221"/>
          </a:xfrm>
          <a:prstGeom prst="rect">
            <a:avLst/>
          </a:prstGeom>
        </p:spPr>
      </p:pic>
      <p:sp>
        <p:nvSpPr>
          <p:cNvPr id="12" name="TextBox 11">
            <a:hlinkClick r:id="rId5"/>
            <a:extLst>
              <a:ext uri="{FF2B5EF4-FFF2-40B4-BE49-F238E27FC236}">
                <a16:creationId xmlns:a16="http://schemas.microsoft.com/office/drawing/2014/main" id="{8893D3DB-CE08-4342-8F80-53A80D43DB64}"/>
              </a:ext>
            </a:extLst>
          </p:cNvPr>
          <p:cNvSpPr txBox="1"/>
          <p:nvPr userDrawn="1"/>
        </p:nvSpPr>
        <p:spPr>
          <a:xfrm>
            <a:off x="4147737" y="6919988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AEB7C5-D9FC-42EF-B656-468C91C5C2B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150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171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51BF32-78D7-4758-820F-D54E9A17D033}"/>
              </a:ext>
            </a:extLst>
          </p:cNvPr>
          <p:cNvSpPr txBox="1"/>
          <p:nvPr/>
        </p:nvSpPr>
        <p:spPr>
          <a:xfrm>
            <a:off x="3041139" y="1490008"/>
            <a:ext cx="61097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</a:rPr>
              <a:t>Проект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“</a:t>
            </a:r>
            <a:r>
              <a:rPr lang="ru-RU" sz="4000" dirty="0">
                <a:solidFill>
                  <a:schemeClr val="bg1"/>
                </a:solidFill>
              </a:rPr>
              <a:t>Программа для защиты от мошеннических сайтов</a:t>
            </a:r>
            <a:r>
              <a:rPr lang="en-US" sz="4000" dirty="0">
                <a:solidFill>
                  <a:schemeClr val="bg1"/>
                </a:solidFill>
              </a:rPr>
              <a:t>”</a:t>
            </a:r>
            <a:endParaRPr lang="ru-RU" sz="4000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DEF63E-B44D-4AAA-9BA2-6CD299C7D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121" y="3660654"/>
            <a:ext cx="4799755" cy="261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96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A67EE8-A0E4-4289-83D1-D2C017B9C39D}"/>
              </a:ext>
            </a:extLst>
          </p:cNvPr>
          <p:cNvSpPr txBox="1"/>
          <p:nvPr/>
        </p:nvSpPr>
        <p:spPr>
          <a:xfrm>
            <a:off x="3714655" y="116015"/>
            <a:ext cx="4762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Фишинг и актуальность его угрозы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01928A-D37B-43B2-A857-55FD98164DDE}"/>
              </a:ext>
            </a:extLst>
          </p:cNvPr>
          <p:cNvSpPr txBox="1"/>
          <p:nvPr/>
        </p:nvSpPr>
        <p:spPr>
          <a:xfrm>
            <a:off x="1950386" y="1339608"/>
            <a:ext cx="76572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Фишинг – вид киберпреступления при котором мошенник пытается заполучить доступ к конфиденциальным данным пользователя. С каждым годом количество фишинговых атак увеличивается, а их методы модернизируются. Также, фишинг является одним из самых распространённых видов интернет-мошенничества.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9BB118-FBF6-476B-948E-958E51B5A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136" y="4108513"/>
            <a:ext cx="4681728" cy="263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56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406202-C5DE-4896-8037-FA7D602B5BEA}"/>
              </a:ext>
            </a:extLst>
          </p:cNvPr>
          <p:cNvSpPr txBox="1"/>
          <p:nvPr/>
        </p:nvSpPr>
        <p:spPr>
          <a:xfrm>
            <a:off x="2947416" y="0"/>
            <a:ext cx="6297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Самые распространённые цели и методы фишинга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0BE1B4-2288-476C-9F74-044A1F03ED77}"/>
              </a:ext>
            </a:extLst>
          </p:cNvPr>
          <p:cNvSpPr txBox="1"/>
          <p:nvPr/>
        </p:nvSpPr>
        <p:spPr>
          <a:xfrm>
            <a:off x="335280" y="1524000"/>
            <a:ext cx="9869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По данным из отчёта </a:t>
            </a: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ru-RU" dirty="0">
                <a:solidFill>
                  <a:schemeClr val="bg1"/>
                </a:solidFill>
              </a:rPr>
              <a:t>Лаборатории Касперского</a:t>
            </a:r>
            <a:r>
              <a:rPr lang="en-US" dirty="0">
                <a:solidFill>
                  <a:schemeClr val="bg1"/>
                </a:solidFill>
              </a:rPr>
              <a:t>”</a:t>
            </a:r>
            <a:r>
              <a:rPr lang="ru-RU" dirty="0">
                <a:solidFill>
                  <a:schemeClr val="bg1"/>
                </a:solidFill>
              </a:rPr>
              <a:t> за 2023 год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основной целью фишинговых атак в последние года является почта, занимая 96</a:t>
            </a:r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ru-RU" dirty="0">
                <a:solidFill>
                  <a:schemeClr val="bg1"/>
                </a:solidFill>
              </a:rPr>
              <a:t> от общего числа атак. Существует много видов фишинга, связанных с почтой, но выделить можно несколько основных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F6185D-5D2F-4E14-BF90-154D51A0CC00}"/>
              </a:ext>
            </a:extLst>
          </p:cNvPr>
          <p:cNvSpPr txBox="1"/>
          <p:nvPr/>
        </p:nvSpPr>
        <p:spPr>
          <a:xfrm>
            <a:off x="335280" y="2576715"/>
            <a:ext cx="4529328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1.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Email</a:t>
            </a:r>
            <a:r>
              <a:rPr lang="ru-RU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spam</a:t>
            </a:r>
            <a:r>
              <a:rPr lang="ru-RU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– наиболее распространенный вид фишинга. Вредоносное письмо отправляется огромному количеству пользователей в надежде на успешный обман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5DFCBE-864B-4D92-8D97-24CFA14B69B8}"/>
              </a:ext>
            </a:extLst>
          </p:cNvPr>
          <p:cNvSpPr txBox="1"/>
          <p:nvPr/>
        </p:nvSpPr>
        <p:spPr>
          <a:xfrm>
            <a:off x="5644896" y="277100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2.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Spear phishing </a:t>
            </a:r>
            <a:r>
              <a:rPr lang="ru-RU" sz="1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– похож на спам, но отличается тем, что атака становится более целенаправленной.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086953-2F71-4136-BB27-E780BCECDAE2}"/>
              </a:ext>
            </a:extLst>
          </p:cNvPr>
          <p:cNvSpPr txBox="1"/>
          <p:nvPr/>
        </p:nvSpPr>
        <p:spPr>
          <a:xfrm>
            <a:off x="5644896" y="364014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ea typeface="Calibri" panose="020F0502020204030204" pitchFamily="34" charset="0"/>
              </a:rPr>
              <a:t>3.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Whaling</a:t>
            </a:r>
            <a:r>
              <a:rPr lang="ru-RU" sz="1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 – метод не сильно отличающийся от 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spear phishing</a:t>
            </a:r>
            <a:r>
              <a:rPr lang="ru-RU" sz="1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, нацелен на руководящие должности.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2ED791-BAE2-49ED-B70A-68F91A3E2670}"/>
              </a:ext>
            </a:extLst>
          </p:cNvPr>
          <p:cNvSpPr txBox="1"/>
          <p:nvPr/>
        </p:nvSpPr>
        <p:spPr>
          <a:xfrm>
            <a:off x="5644896" y="4509293"/>
            <a:ext cx="6096000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Clone phishing</a:t>
            </a:r>
            <a:r>
              <a:rPr lang="ru-RU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– метод, в котором настоящее и ранее отправленное электронное письмо, содержащее вложение или ссылку, используется для создания идентичного письма, в котором настоящие вложения/ссылки будут заменены на вредоносные.</a:t>
            </a:r>
          </a:p>
        </p:txBody>
      </p:sp>
    </p:spTree>
    <p:extLst>
      <p:ext uri="{BB962C8B-B14F-4D97-AF65-F5344CB8AC3E}">
        <p14:creationId xmlns:p14="http://schemas.microsoft.com/office/powerpoint/2010/main" val="794337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8FAFDF-9B4A-4B5F-80C2-A12498DD3223}"/>
              </a:ext>
            </a:extLst>
          </p:cNvPr>
          <p:cNvSpPr txBox="1"/>
          <p:nvPr/>
        </p:nvSpPr>
        <p:spPr>
          <a:xfrm>
            <a:off x="3156204" y="-67056"/>
            <a:ext cx="5879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Исследование на локальном уровне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D3CFA1-4035-44A1-B0CA-C0E016193B1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80" y="2215896"/>
            <a:ext cx="6949440" cy="299817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509436-409D-498E-B906-69F90F0AB295}"/>
              </a:ext>
            </a:extLst>
          </p:cNvPr>
          <p:cNvSpPr txBox="1"/>
          <p:nvPr/>
        </p:nvSpPr>
        <p:spPr>
          <a:xfrm>
            <a:off x="3614928" y="5185584"/>
            <a:ext cx="4962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Опрос был проведён среди учащихся 10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3902624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9CAC77F-9025-4E71-9E6F-7BD33CDB5C7D}"/>
              </a:ext>
            </a:extLst>
          </p:cNvPr>
          <p:cNvSpPr txBox="1"/>
          <p:nvPr/>
        </p:nvSpPr>
        <p:spPr>
          <a:xfrm>
            <a:off x="4077460" y="-60960"/>
            <a:ext cx="4037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Исследование на глобальном уровне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93D4AFE-1165-45E4-BD91-498EBF278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845" y="2204317"/>
            <a:ext cx="6038309" cy="34132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87256E-2CE4-4ECB-9714-6374425C9A39}"/>
              </a:ext>
            </a:extLst>
          </p:cNvPr>
          <p:cNvSpPr txBox="1"/>
          <p:nvPr/>
        </p:nvSpPr>
        <p:spPr>
          <a:xfrm>
            <a:off x="3282693" y="5617588"/>
            <a:ext cx="56266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Доля спама в почтовом трафике российского интернета за 2023 год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6D95E6-34DE-46E7-A7F7-8EB1848EB9C5}"/>
              </a:ext>
            </a:extLst>
          </p:cNvPr>
          <p:cNvSpPr txBox="1"/>
          <p:nvPr/>
        </p:nvSpPr>
        <p:spPr>
          <a:xfrm>
            <a:off x="4264150" y="1681097"/>
            <a:ext cx="3663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В среднем 46</a:t>
            </a:r>
            <a:r>
              <a:rPr lang="en-US" sz="2800" dirty="0">
                <a:solidFill>
                  <a:schemeClr val="bg1"/>
                </a:solidFill>
              </a:rPr>
              <a:t>%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66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61518C-8E4F-4FA5-B925-C6F84FBEC4C3}"/>
              </a:ext>
            </a:extLst>
          </p:cNvPr>
          <p:cNvSpPr txBox="1"/>
          <p:nvPr/>
        </p:nvSpPr>
        <p:spPr>
          <a:xfrm>
            <a:off x="4077460" y="-60960"/>
            <a:ext cx="4037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Исследование на глобальном уровне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2C599D-AAEA-41FB-BCE1-411D5C681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81" y="1935509"/>
            <a:ext cx="5666455" cy="307857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F5F3B3-4CA2-4309-A8D9-4F3F18C58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355" y="1935509"/>
            <a:ext cx="5050759" cy="30761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275E2E-6299-42EE-AC01-3CD0B6CE50D4}"/>
              </a:ext>
            </a:extLst>
          </p:cNvPr>
          <p:cNvSpPr txBox="1"/>
          <p:nvPr/>
        </p:nvSpPr>
        <p:spPr>
          <a:xfrm>
            <a:off x="7508" y="501408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Количество срабатываний почтового антивируса на попытки открыть вредоносный файл за 2023 год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455616-D27F-4B48-8DB5-2E9923BF5E7D}"/>
              </a:ext>
            </a:extLst>
          </p:cNvPr>
          <p:cNvSpPr txBox="1"/>
          <p:nvPr/>
        </p:nvSpPr>
        <p:spPr>
          <a:xfrm>
            <a:off x="6381472" y="5014081"/>
            <a:ext cx="58105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Количество срабатываний системы “</a:t>
            </a:r>
            <a:r>
              <a:rPr lang="ru-RU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Антифишинг</a:t>
            </a:r>
            <a:r>
              <a:rPr lang="ru-RU" sz="1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” на попытки перехода по мошеннической ссылке за 2023 год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8B1FB0-7C76-4E02-9BF7-99F1A3F51EEB}"/>
              </a:ext>
            </a:extLst>
          </p:cNvPr>
          <p:cNvSpPr txBox="1"/>
          <p:nvPr/>
        </p:nvSpPr>
        <p:spPr>
          <a:xfrm>
            <a:off x="1223660" y="985481"/>
            <a:ext cx="3663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Всего 136млн. срабатываний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605795-E0E1-44FB-A520-6D611365BE48}"/>
              </a:ext>
            </a:extLst>
          </p:cNvPr>
          <p:cNvSpPr txBox="1"/>
          <p:nvPr/>
        </p:nvSpPr>
        <p:spPr>
          <a:xfrm>
            <a:off x="7454886" y="985481"/>
            <a:ext cx="3663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Всего 710млн. срабатываний</a:t>
            </a:r>
          </a:p>
        </p:txBody>
      </p:sp>
    </p:spTree>
    <p:extLst>
      <p:ext uri="{BB962C8B-B14F-4D97-AF65-F5344CB8AC3E}">
        <p14:creationId xmlns:p14="http://schemas.microsoft.com/office/powerpoint/2010/main" val="718408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563942-4049-4F6F-8F7C-82F1C21747D9}"/>
              </a:ext>
            </a:extLst>
          </p:cNvPr>
          <p:cNvSpPr txBox="1"/>
          <p:nvPr/>
        </p:nvSpPr>
        <p:spPr>
          <a:xfrm>
            <a:off x="3447288" y="0"/>
            <a:ext cx="5297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Цели и задачи проекта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6221ED-C9E5-4A33-8525-2420CB9AB26D}"/>
              </a:ext>
            </a:extLst>
          </p:cNvPr>
          <p:cNvSpPr txBox="1"/>
          <p:nvPr/>
        </p:nvSpPr>
        <p:spPr>
          <a:xfrm>
            <a:off x="2959608" y="970895"/>
            <a:ext cx="62727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Цель работы</a:t>
            </a:r>
            <a:r>
              <a:rPr lang="ru-RU" sz="24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: Создание программы по защите от вредоносных сайтов/ссылок, удобной для работы массовому пользователю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603F07-3BF6-4E74-BD8B-9EAD70BFB7A9}"/>
              </a:ext>
            </a:extLst>
          </p:cNvPr>
          <p:cNvSpPr txBox="1"/>
          <p:nvPr/>
        </p:nvSpPr>
        <p:spPr>
          <a:xfrm>
            <a:off x="2959608" y="2329410"/>
            <a:ext cx="6096000" cy="4300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Задачи</a:t>
            </a:r>
            <a:r>
              <a:rPr lang="en-US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Изучить угрозы, которые несут мошеннические сайты;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Провести анализ потребностей целевой аудитории;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Выбрать оптимальные методы и инструменты для разработки решения проблемы;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Рассмотреть аналоги решения проблемы и аналоги продукта;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рабочий прототип программы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Провести опрос про удобство рабочего прототипа;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Составить план дальнейшего развития проекта;</a:t>
            </a:r>
          </a:p>
        </p:txBody>
      </p:sp>
    </p:spTree>
    <p:extLst>
      <p:ext uri="{BB962C8B-B14F-4D97-AF65-F5344CB8AC3E}">
        <p14:creationId xmlns:p14="http://schemas.microsoft.com/office/powerpoint/2010/main" val="2648471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016A1E-BDE2-4DE4-8FED-D2853DEFB6B8}"/>
              </a:ext>
            </a:extLst>
          </p:cNvPr>
          <p:cNvSpPr txBox="1"/>
          <p:nvPr/>
        </p:nvSpPr>
        <p:spPr>
          <a:xfrm>
            <a:off x="3447288" y="0"/>
            <a:ext cx="52974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Анализ угроз фишинговых сайтов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D8D9B-CE32-4AF2-886F-301CAB987F03}"/>
              </a:ext>
            </a:extLst>
          </p:cNvPr>
          <p:cNvSpPr txBox="1"/>
          <p:nvPr/>
        </p:nvSpPr>
        <p:spPr>
          <a:xfrm>
            <a:off x="192024" y="1528992"/>
            <a:ext cx="8552688" cy="380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Типичные примеры мошеннических сайтов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 marL="342900" lvl="0" indent="-342900" algn="just">
              <a:lnSpc>
                <a:spcPct val="150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ru-RU" sz="18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Сайты для геймеров с предложением покупки игр или внутриигровой валюты</a:t>
            </a:r>
            <a:r>
              <a:rPr lang="ru-RU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. Пользователь, надеясь получить товар по выгодной цене, вводит свои персональные данные и оплачивает покупку, но в результате остаётся без товара, а его данные попадают в руки мошенников.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Сайты с предложениями о выигрышах или компенсациях</a:t>
            </a:r>
            <a:r>
              <a:rPr lang="ru-RU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Соблазнившись возможностью легко получить деньги, пользователь вводит свои персональные данные, включая данные банковской карты, что может привести как к краже средств, так и к краже личных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497335379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nbounded Black - Archivo Light">
      <a:majorFont>
        <a:latin typeface="Unbounded Black"/>
        <a:ea typeface="Arial Unicode MS"/>
        <a:cs typeface=""/>
      </a:majorFont>
      <a:minorFont>
        <a:latin typeface="Archivo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76200" cap="flat">
          <a:noFill/>
          <a:prstDash val="solid"/>
          <a:miter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latin typeface="+mj-l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434</Words>
  <Application>Microsoft Office PowerPoint</Application>
  <PresentationFormat>Широкоэкранный</PresentationFormat>
  <Paragraphs>34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Archivo Light</vt:lpstr>
      <vt:lpstr>Arial</vt:lpstr>
      <vt:lpstr>PPTMON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ssayge0@gmail.com</dc:creator>
  <cp:lastModifiedBy>ssayge0@gmail.com</cp:lastModifiedBy>
  <cp:revision>13</cp:revision>
  <dcterms:created xsi:type="dcterms:W3CDTF">2025-02-13T22:46:05Z</dcterms:created>
  <dcterms:modified xsi:type="dcterms:W3CDTF">2025-02-14T09:47:56Z</dcterms:modified>
</cp:coreProperties>
</file>