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7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7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22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20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63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77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6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6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6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E5CD7-D780-43CA-B754-2C08BEF9F24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E5B592-A7D6-4951-BA3F-7CBC5C416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D3CD9-CA5E-425E-A5C0-7163A8EA50DB}"/>
              </a:ext>
            </a:extLst>
          </p:cNvPr>
          <p:cNvSpPr txBox="1"/>
          <p:nvPr/>
        </p:nvSpPr>
        <p:spPr>
          <a:xfrm>
            <a:off x="2956560" y="225552"/>
            <a:ext cx="5986272" cy="134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3350" algn="ctr">
              <a:lnSpc>
                <a:spcPct val="157000"/>
              </a:lnSpc>
              <a:spcBef>
                <a:spcPts val="445"/>
              </a:spcBef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БЮДЖЕТНОЕ ОБЩЕОБРАЗОВАТЕЛЬНОЕ УЧРЕЖДЕНИЕ </a:t>
            </a:r>
            <a:r>
              <a:rPr lang="ru-RU" sz="1800" b="1" spc="-3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ГИМНАЗИЯ</a:t>
            </a:r>
            <a:r>
              <a:rPr lang="ru-RU" sz="18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 1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EF9BB-30C9-4C17-9DE4-4A86599C9248}"/>
              </a:ext>
            </a:extLst>
          </p:cNvPr>
          <p:cNvSpPr txBox="1"/>
          <p:nvPr/>
        </p:nvSpPr>
        <p:spPr>
          <a:xfrm>
            <a:off x="4581144" y="1913703"/>
            <a:ext cx="273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96B86-FCBE-4AEF-BF49-5137145A5B99}"/>
              </a:ext>
            </a:extLst>
          </p:cNvPr>
          <p:cNvSpPr txBox="1"/>
          <p:nvPr/>
        </p:nvSpPr>
        <p:spPr>
          <a:xfrm>
            <a:off x="2901696" y="2566538"/>
            <a:ext cx="609600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2905" marR="133350"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для защиты от мошеннических сайтов</a:t>
            </a:r>
            <a:endParaRPr lang="ru-RU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14505-65A1-4219-9462-137621F3E046}"/>
              </a:ext>
            </a:extLst>
          </p:cNvPr>
          <p:cNvSpPr txBox="1"/>
          <p:nvPr/>
        </p:nvSpPr>
        <p:spPr>
          <a:xfrm>
            <a:off x="5949696" y="4291462"/>
            <a:ext cx="6096000" cy="1617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3510" algn="r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3510" algn="r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Бородин Денис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240" algn="r">
              <a:lnSpc>
                <a:spcPct val="107000"/>
              </a:lnSpc>
              <a:spcBef>
                <a:spcPts val="1245"/>
              </a:spcBef>
              <a:spcAft>
                <a:spcPts val="80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Ученик</a:t>
            </a:r>
            <a:r>
              <a:rPr lang="ru-RU" sz="2400" b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sz="24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класса</a:t>
            </a:r>
            <a:r>
              <a:rPr lang="ru-RU" sz="2400" b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«Б»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D9DDD-2E4F-450C-9F51-3E07D2D5CAEE}"/>
              </a:ext>
            </a:extLst>
          </p:cNvPr>
          <p:cNvSpPr txBox="1"/>
          <p:nvPr/>
        </p:nvSpPr>
        <p:spPr>
          <a:xfrm>
            <a:off x="3048000" y="6317490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7385">
              <a:lnSpc>
                <a:spcPct val="107000"/>
              </a:lnSpc>
              <a:spcBef>
                <a:spcPts val="1140"/>
              </a:spcBef>
              <a:spcAft>
                <a:spcPts val="800"/>
              </a:spcAft>
            </a:pPr>
            <a:r>
              <a:rPr lang="ru-RU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г.о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Жуковский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9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86203-3D5B-4159-9CD0-1901AC4DB040}"/>
              </a:ext>
            </a:extLst>
          </p:cNvPr>
          <p:cNvSpPr txBox="1"/>
          <p:nvPr/>
        </p:nvSpPr>
        <p:spPr>
          <a:xfrm>
            <a:off x="425196" y="318254"/>
            <a:ext cx="10352532" cy="324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</a:rPr>
              <a:t>Актуальность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наблюдается стремительно увеличение числа киберпреступлений. Самым распространенным видом киберпреступления является мошенничество. В этом случае жертва зачастую добровольно оставляет конфиденциальную информацию, которую мошенники впоследствии используют для нанесения материального вреда. Получение информации чаще всего происходит посредством фишинга – вида мошенничества в интернете.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каждым годом количество фишинговых атак увеличивается, а их методы модернизируются. Кроме того, на эффективность атак влияет человеческий фактор, чем мошенники удачно пользуются, применяя социальную инженерию. Одним из самых популярных методов фишинга является обман с помощью фишинговых (поддельных) сайтов.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077FD-6E15-4A3C-9EF1-79D22D863C79}"/>
              </a:ext>
            </a:extLst>
          </p:cNvPr>
          <p:cNvSpPr txBox="1"/>
          <p:nvPr/>
        </p:nvSpPr>
        <p:spPr>
          <a:xfrm>
            <a:off x="425196" y="3355848"/>
            <a:ext cx="9834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программы по защите от вредоносных сайтов/ссылок, удобной для работы массовому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911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C309-66C7-456E-A05B-787276A8786F}"/>
              </a:ext>
            </a:extLst>
          </p:cNvPr>
          <p:cNvSpPr txBox="1"/>
          <p:nvPr/>
        </p:nvSpPr>
        <p:spPr>
          <a:xfrm>
            <a:off x="1815846" y="554364"/>
            <a:ext cx="8560308" cy="431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работы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информации по Фишингу и фишинговым сайтам.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 возможных угроз, которые могут нести фишинговые сайты.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оптимальных методов и инструментов для разработки решения проблемы.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процесса разработки программы.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03746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9A9AE-768A-4D1A-BC6D-7857D1B48BA2}"/>
              </a:ext>
            </a:extLst>
          </p:cNvPr>
          <p:cNvSpPr txBox="1"/>
          <p:nvPr/>
        </p:nvSpPr>
        <p:spPr>
          <a:xfrm>
            <a:off x="266700" y="394823"/>
            <a:ext cx="10023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Гипотеза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возможно разработать программу, которая закроет потребности в защите большинства пользователей от вредоносных сайтов.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B83C9-2437-40D8-BC3F-5D83D161B5FB}"/>
              </a:ext>
            </a:extLst>
          </p:cNvPr>
          <p:cNvSpPr txBox="1"/>
          <p:nvPr/>
        </p:nvSpPr>
        <p:spPr>
          <a:xfrm>
            <a:off x="224028" y="1386713"/>
            <a:ext cx="9261348" cy="1361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выполнении работы были применены следующие методы исследования: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Теоретические: анализ литературы, практическое моделирование.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4296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222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ssayge0@gmail.com</dc:creator>
  <cp:lastModifiedBy>ssayge0@gmail.com</cp:lastModifiedBy>
  <cp:revision>3</cp:revision>
  <dcterms:created xsi:type="dcterms:W3CDTF">2025-01-21T11:16:56Z</dcterms:created>
  <dcterms:modified xsi:type="dcterms:W3CDTF">2025-01-21T11:51:09Z</dcterms:modified>
</cp:coreProperties>
</file>