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41" r:id="rId2"/>
    <p:sldId id="637" r:id="rId3"/>
    <p:sldId id="639" r:id="rId4"/>
    <p:sldId id="638" r:id="rId5"/>
    <p:sldId id="664" r:id="rId6"/>
    <p:sldId id="645" r:id="rId7"/>
    <p:sldId id="659" r:id="rId8"/>
    <p:sldId id="648" r:id="rId9"/>
    <p:sldId id="652" r:id="rId10"/>
    <p:sldId id="650" r:id="rId11"/>
    <p:sldId id="651" r:id="rId12"/>
    <p:sldId id="643" r:id="rId13"/>
    <p:sldId id="646" r:id="rId14"/>
    <p:sldId id="655" r:id="rId15"/>
    <p:sldId id="663" r:id="rId16"/>
    <p:sldId id="642" r:id="rId17"/>
    <p:sldId id="27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EDEDFF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B2167-65BA-4CD2-8FE2-4F71ECC036EA}" v="1183" dt="2022-03-22T14:01:30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Gentilini" userId="487086dc7c54e779" providerId="LiveId" clId="{BB6B2167-65BA-4CD2-8FE2-4F71ECC036EA}"/>
    <pc:docChg chg="undo custSel addSld delSld modSld sldOrd">
      <pc:chgData name="Andrea Gentilini" userId="487086dc7c54e779" providerId="LiveId" clId="{BB6B2167-65BA-4CD2-8FE2-4F71ECC036EA}" dt="2022-03-28T08:57:07.919" v="15533" actId="20577"/>
      <pc:docMkLst>
        <pc:docMk/>
      </pc:docMkLst>
      <pc:sldChg chg="addSp delSp modSp mod">
        <pc:chgData name="Andrea Gentilini" userId="487086dc7c54e779" providerId="LiveId" clId="{BB6B2167-65BA-4CD2-8FE2-4F71ECC036EA}" dt="2022-03-21T15:13:39.768" v="13971" actId="408"/>
        <pc:sldMkLst>
          <pc:docMk/>
          <pc:sldMk cId="2284689119" sldId="637"/>
        </pc:sldMkLst>
        <pc:spChg chg="add del mod">
          <ac:chgData name="Andrea Gentilini" userId="487086dc7c54e779" providerId="LiveId" clId="{BB6B2167-65BA-4CD2-8FE2-4F71ECC036EA}" dt="2022-03-16T16:24:46.717" v="1643" actId="21"/>
          <ac:spMkLst>
            <pc:docMk/>
            <pc:sldMk cId="2284689119" sldId="637"/>
            <ac:spMk id="3" creationId="{E56CC52E-3000-485B-9451-28F812EF58D3}"/>
          </ac:spMkLst>
        </pc:spChg>
        <pc:spChg chg="add del mod">
          <ac:chgData name="Andrea Gentilini" userId="487086dc7c54e779" providerId="LiveId" clId="{BB6B2167-65BA-4CD2-8FE2-4F71ECC036EA}" dt="2022-03-18T15:48:20.036" v="5787" actId="21"/>
          <ac:spMkLst>
            <pc:docMk/>
            <pc:sldMk cId="2284689119" sldId="637"/>
            <ac:spMk id="20" creationId="{77232D0E-9AE2-450E-91B8-A43CBB2D06F0}"/>
          </ac:spMkLst>
        </pc:spChg>
        <pc:spChg chg="add del mod">
          <ac:chgData name="Andrea Gentilini" userId="487086dc7c54e779" providerId="LiveId" clId="{BB6B2167-65BA-4CD2-8FE2-4F71ECC036EA}" dt="2022-03-18T15:48:20.036" v="5787" actId="21"/>
          <ac:spMkLst>
            <pc:docMk/>
            <pc:sldMk cId="2284689119" sldId="637"/>
            <ac:spMk id="21" creationId="{FAC19ADF-C517-49D4-A034-A9778C91308A}"/>
          </ac:spMkLst>
        </pc:spChg>
        <pc:spChg chg="add del mod">
          <ac:chgData name="Andrea Gentilini" userId="487086dc7c54e779" providerId="LiveId" clId="{BB6B2167-65BA-4CD2-8FE2-4F71ECC036EA}" dt="2022-03-18T15:48:20.036" v="5787" actId="21"/>
          <ac:spMkLst>
            <pc:docMk/>
            <pc:sldMk cId="2284689119" sldId="637"/>
            <ac:spMk id="22" creationId="{91A730C6-379D-478D-A001-222D516AB887}"/>
          </ac:spMkLst>
        </pc:spChg>
        <pc:spChg chg="add del mod">
          <ac:chgData name="Andrea Gentilini" userId="487086dc7c54e779" providerId="LiveId" clId="{BB6B2167-65BA-4CD2-8FE2-4F71ECC036EA}" dt="2022-03-18T16:33:25.633" v="7082" actId="21"/>
          <ac:spMkLst>
            <pc:docMk/>
            <pc:sldMk cId="2284689119" sldId="637"/>
            <ac:spMk id="24" creationId="{47214EE7-424B-4221-AA8C-B222A5DFDD3B}"/>
          </ac:spMkLst>
        </pc:spChg>
        <pc:spChg chg="mod">
          <ac:chgData name="Andrea Gentilini" userId="487086dc7c54e779" providerId="LiveId" clId="{BB6B2167-65BA-4CD2-8FE2-4F71ECC036EA}" dt="2022-03-21T15:13:39.768" v="13971" actId="408"/>
          <ac:spMkLst>
            <pc:docMk/>
            <pc:sldMk cId="2284689119" sldId="637"/>
            <ac:spMk id="88" creationId="{3DD53C97-AD92-4045-83C1-96CFC165E615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94" creationId="{D36DEEBF-5DD8-4155-B7F4-C53BD23FB0C3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95" creationId="{E3DF00ED-D630-402F-A844-D8345D57ECC3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96" creationId="{728AE1AD-9048-4ABB-A806-82220399EEED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98" creationId="{3010E277-E268-4803-8CC1-E1B12B288276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99" creationId="{BF2E1D89-034C-4567-8D24-95072D431DB7}"/>
          </ac:spMkLst>
        </pc:spChg>
        <pc:spChg chg="mod">
          <ac:chgData name="Andrea Gentilini" userId="487086dc7c54e779" providerId="LiveId" clId="{BB6B2167-65BA-4CD2-8FE2-4F71ECC036EA}" dt="2022-03-18T15:45:00.905" v="5763" actId="1076"/>
          <ac:spMkLst>
            <pc:docMk/>
            <pc:sldMk cId="2284689119" sldId="637"/>
            <ac:spMk id="100" creationId="{E7B883D0-4BF9-4364-8785-76CEC93C10B4}"/>
          </ac:spMkLst>
        </pc:spChg>
        <pc:spChg chg="mod">
          <ac:chgData name="Andrea Gentilini" userId="487086dc7c54e779" providerId="LiveId" clId="{BB6B2167-65BA-4CD2-8FE2-4F71ECC036EA}" dt="2022-03-18T16:33:42.389" v="7085" actId="14100"/>
          <ac:spMkLst>
            <pc:docMk/>
            <pc:sldMk cId="2284689119" sldId="637"/>
            <ac:spMk id="101" creationId="{615B1A16-6501-4C76-A828-DCAC5EE88937}"/>
          </ac:spMkLst>
        </pc:spChg>
        <pc:picChg chg="add mod">
          <ac:chgData name="Andrea Gentilini" userId="487086dc7c54e779" providerId="LiveId" clId="{BB6B2167-65BA-4CD2-8FE2-4F71ECC036EA}" dt="2022-03-18T16:32:21.766" v="7080"/>
          <ac:picMkLst>
            <pc:docMk/>
            <pc:sldMk cId="2284689119" sldId="637"/>
            <ac:picMk id="4" creationId="{862DD1E2-2160-4CE2-9BBC-A4148FDE7581}"/>
          </ac:picMkLst>
        </pc:picChg>
        <pc:picChg chg="add mod">
          <ac:chgData name="Andrea Gentilini" userId="487086dc7c54e779" providerId="LiveId" clId="{BB6B2167-65BA-4CD2-8FE2-4F71ECC036EA}" dt="2022-03-18T16:32:18.753" v="7079"/>
          <ac:picMkLst>
            <pc:docMk/>
            <pc:sldMk cId="2284689119" sldId="637"/>
            <ac:picMk id="7" creationId="{00C4A887-F128-4774-A847-0052B8B4803C}"/>
          </ac:picMkLst>
        </pc:picChg>
        <pc:picChg chg="add mod">
          <ac:chgData name="Andrea Gentilini" userId="487086dc7c54e779" providerId="LiveId" clId="{BB6B2167-65BA-4CD2-8FE2-4F71ECC036EA}" dt="2022-03-18T16:32:14.333" v="7078"/>
          <ac:picMkLst>
            <pc:docMk/>
            <pc:sldMk cId="2284689119" sldId="637"/>
            <ac:picMk id="9" creationId="{1913DE5A-EE85-48C4-9EBE-FFE2E70C086F}"/>
          </ac:picMkLst>
        </pc:picChg>
        <pc:picChg chg="add del mod">
          <ac:chgData name="Andrea Gentilini" userId="487086dc7c54e779" providerId="LiveId" clId="{BB6B2167-65BA-4CD2-8FE2-4F71ECC036EA}" dt="2022-03-18T15:48:24.175" v="5789" actId="21"/>
          <ac:picMkLst>
            <pc:docMk/>
            <pc:sldMk cId="2284689119" sldId="637"/>
            <ac:picMk id="10" creationId="{C9FCE819-E665-4028-AB05-AC241922EC6C}"/>
          </ac:picMkLst>
        </pc:picChg>
      </pc:sldChg>
      <pc:sldChg chg="addSp delSp modSp mod">
        <pc:chgData name="Andrea Gentilini" userId="487086dc7c54e779" providerId="LiveId" clId="{BB6B2167-65BA-4CD2-8FE2-4F71ECC036EA}" dt="2022-03-22T20:28:05.069" v="15521" actId="255"/>
        <pc:sldMkLst>
          <pc:docMk/>
          <pc:sldMk cId="2973788570" sldId="638"/>
        </pc:sldMkLst>
        <pc:spChg chg="del mod">
          <ac:chgData name="Andrea Gentilini" userId="487086dc7c54e779" providerId="LiveId" clId="{BB6B2167-65BA-4CD2-8FE2-4F71ECC036EA}" dt="2022-03-21T15:21:59.923" v="14029"/>
          <ac:spMkLst>
            <pc:docMk/>
            <pc:sldMk cId="2973788570" sldId="638"/>
            <ac:spMk id="3" creationId="{2E6A92D9-463D-4D65-A4BA-78CD5E0F06B2}"/>
          </ac:spMkLst>
        </pc:spChg>
        <pc:spChg chg="mod">
          <ac:chgData name="Andrea Gentilini" userId="487086dc7c54e779" providerId="LiveId" clId="{BB6B2167-65BA-4CD2-8FE2-4F71ECC036EA}" dt="2022-03-18T14:06:57.583" v="5476" actId="255"/>
          <ac:spMkLst>
            <pc:docMk/>
            <pc:sldMk cId="2973788570" sldId="638"/>
            <ac:spMk id="4" creationId="{4C80AB55-1941-4C87-A4A3-1EF5CD5E931D}"/>
          </ac:spMkLst>
        </pc:spChg>
        <pc:spChg chg="del mod">
          <ac:chgData name="Andrea Gentilini" userId="487086dc7c54e779" providerId="LiveId" clId="{BB6B2167-65BA-4CD2-8FE2-4F71ECC036EA}" dt="2022-03-21T15:21:47.309" v="14018" actId="21"/>
          <ac:spMkLst>
            <pc:docMk/>
            <pc:sldMk cId="2973788570" sldId="638"/>
            <ac:spMk id="8" creationId="{81373602-D867-4F1E-90FA-74491ABB8EEA}"/>
          </ac:spMkLst>
        </pc:spChg>
        <pc:spChg chg="del">
          <ac:chgData name="Andrea Gentilini" userId="487086dc7c54e779" providerId="LiveId" clId="{BB6B2167-65BA-4CD2-8FE2-4F71ECC036EA}" dt="2022-03-18T14:06:34.624" v="5472" actId="21"/>
          <ac:spMkLst>
            <pc:docMk/>
            <pc:sldMk cId="2973788570" sldId="638"/>
            <ac:spMk id="9" creationId="{2FE9847E-FA52-4902-B580-36E57B70CFF5}"/>
          </ac:spMkLst>
        </pc:spChg>
        <pc:spChg chg="add del">
          <ac:chgData name="Andrea Gentilini" userId="487086dc7c54e779" providerId="LiveId" clId="{BB6B2167-65BA-4CD2-8FE2-4F71ECC036EA}" dt="2022-03-22T09:50:09.025" v="14333" actId="22"/>
          <ac:spMkLst>
            <pc:docMk/>
            <pc:sldMk cId="2973788570" sldId="638"/>
            <ac:spMk id="10" creationId="{06EE88DA-7CBB-4DA3-8BD8-A39BAF998210}"/>
          </ac:spMkLst>
        </pc:spChg>
        <pc:spChg chg="del mod">
          <ac:chgData name="Andrea Gentilini" userId="487086dc7c54e779" providerId="LiveId" clId="{BB6B2167-65BA-4CD2-8FE2-4F71ECC036EA}" dt="2022-03-21T15:21:59.925" v="14031"/>
          <ac:spMkLst>
            <pc:docMk/>
            <pc:sldMk cId="2973788570" sldId="638"/>
            <ac:spMk id="10" creationId="{F1D25A62-1F84-469F-9740-9D690E1A400D}"/>
          </ac:spMkLst>
        </pc:spChg>
        <pc:spChg chg="add del mod">
          <ac:chgData name="Andrea Gentilini" userId="487086dc7c54e779" providerId="LiveId" clId="{BB6B2167-65BA-4CD2-8FE2-4F71ECC036EA}" dt="2022-03-21T15:21:10.283" v="14009"/>
          <ac:spMkLst>
            <pc:docMk/>
            <pc:sldMk cId="2973788570" sldId="638"/>
            <ac:spMk id="11" creationId="{11AE6C1D-7617-4CF8-98B8-A667C1770DFA}"/>
          </ac:spMkLst>
        </pc:spChg>
        <pc:spChg chg="add del mod">
          <ac:chgData name="Andrea Gentilini" userId="487086dc7c54e779" providerId="LiveId" clId="{BB6B2167-65BA-4CD2-8FE2-4F71ECC036EA}" dt="2022-03-22T09:51:09.402" v="14350" actId="21"/>
          <ac:spMkLst>
            <pc:docMk/>
            <pc:sldMk cId="2973788570" sldId="638"/>
            <ac:spMk id="11" creationId="{AEAC4ED0-F7C8-4F9E-8BC4-02FF7D899085}"/>
          </ac:spMkLst>
        </pc:spChg>
        <pc:spChg chg="add del mod">
          <ac:chgData name="Andrea Gentilini" userId="487086dc7c54e779" providerId="LiveId" clId="{BB6B2167-65BA-4CD2-8FE2-4F71ECC036EA}" dt="2022-03-21T15:21:27.453" v="14013" actId="21"/>
          <ac:spMkLst>
            <pc:docMk/>
            <pc:sldMk cId="2973788570" sldId="638"/>
            <ac:spMk id="12" creationId="{AD39DDDA-3E36-42EC-A5C4-5DBE826CF3E7}"/>
          </ac:spMkLst>
        </pc:spChg>
        <pc:spChg chg="add mod">
          <ac:chgData name="Andrea Gentilini" userId="487086dc7c54e779" providerId="LiveId" clId="{BB6B2167-65BA-4CD2-8FE2-4F71ECC036EA}" dt="2022-03-22T20:27:07.477" v="15518" actId="255"/>
          <ac:spMkLst>
            <pc:docMk/>
            <pc:sldMk cId="2973788570" sldId="638"/>
            <ac:spMk id="13" creationId="{4C8D6222-012A-4B80-9285-B51C00FBEE30}"/>
          </ac:spMkLst>
        </pc:spChg>
        <pc:spChg chg="add mod">
          <ac:chgData name="Andrea Gentilini" userId="487086dc7c54e779" providerId="LiveId" clId="{BB6B2167-65BA-4CD2-8FE2-4F71ECC036EA}" dt="2022-03-22T20:28:05.069" v="15521" actId="255"/>
          <ac:spMkLst>
            <pc:docMk/>
            <pc:sldMk cId="2973788570" sldId="638"/>
            <ac:spMk id="14" creationId="{3D1E1ADE-52EF-4A69-AFE3-E31DD0A30EA0}"/>
          </ac:spMkLst>
        </pc:spChg>
        <pc:spChg chg="del">
          <ac:chgData name="Andrea Gentilini" userId="487086dc7c54e779" providerId="LiveId" clId="{BB6B2167-65BA-4CD2-8FE2-4F71ECC036EA}" dt="2022-03-18T14:06:34.624" v="5472" actId="21"/>
          <ac:spMkLst>
            <pc:docMk/>
            <pc:sldMk cId="2973788570" sldId="638"/>
            <ac:spMk id="14" creationId="{4014C870-3236-4315-8EBB-DA5D61063AC8}"/>
          </ac:spMkLst>
        </pc:spChg>
        <pc:spChg chg="del">
          <ac:chgData name="Andrea Gentilini" userId="487086dc7c54e779" providerId="LiveId" clId="{BB6B2167-65BA-4CD2-8FE2-4F71ECC036EA}" dt="2022-03-18T14:06:34.624" v="5472" actId="21"/>
          <ac:spMkLst>
            <pc:docMk/>
            <pc:sldMk cId="2973788570" sldId="638"/>
            <ac:spMk id="15" creationId="{BB0E8705-0BDC-41A3-9575-2E051507749C}"/>
          </ac:spMkLst>
        </pc:spChg>
        <pc:spChg chg="mod">
          <ac:chgData name="Andrea Gentilini" userId="487086dc7c54e779" providerId="LiveId" clId="{BB6B2167-65BA-4CD2-8FE2-4F71ECC036EA}" dt="2022-03-22T10:06:59.357" v="14888" actId="20577"/>
          <ac:spMkLst>
            <pc:docMk/>
            <pc:sldMk cId="2973788570" sldId="638"/>
            <ac:spMk id="19" creationId="{0ACE24E6-820C-4168-99B6-B812F7773C4D}"/>
          </ac:spMkLst>
        </pc:spChg>
        <pc:picChg chg="add mod">
          <ac:chgData name="Andrea Gentilini" userId="487086dc7c54e779" providerId="LiveId" clId="{BB6B2167-65BA-4CD2-8FE2-4F71ECC036EA}" dt="2022-03-22T09:53:49.778" v="14375" actId="1076"/>
          <ac:picMkLst>
            <pc:docMk/>
            <pc:sldMk cId="2973788570" sldId="638"/>
            <ac:picMk id="12" creationId="{82455CFC-A10A-4CCD-ACE9-31E08C438F46}"/>
          </ac:picMkLst>
        </pc:picChg>
        <pc:picChg chg="mod">
          <ac:chgData name="Andrea Gentilini" userId="487086dc7c54e779" providerId="LiveId" clId="{BB6B2167-65BA-4CD2-8FE2-4F71ECC036EA}" dt="2022-03-22T09:52:26.714" v="14362" actId="14100"/>
          <ac:picMkLst>
            <pc:docMk/>
            <pc:sldMk cId="2973788570" sldId="638"/>
            <ac:picMk id="1026" creationId="{ABC4B0DB-6F14-432E-828F-B740DDE1BCBA}"/>
          </ac:picMkLst>
        </pc:picChg>
        <pc:picChg chg="del">
          <ac:chgData name="Andrea Gentilini" userId="487086dc7c54e779" providerId="LiveId" clId="{BB6B2167-65BA-4CD2-8FE2-4F71ECC036EA}" dt="2022-03-18T14:06:34.624" v="5472" actId="21"/>
          <ac:picMkLst>
            <pc:docMk/>
            <pc:sldMk cId="2973788570" sldId="638"/>
            <ac:picMk id="1028" creationId="{E0DD8F1B-363A-4A50-A009-8F70A1F7A67F}"/>
          </ac:picMkLst>
        </pc:picChg>
      </pc:sldChg>
      <pc:sldChg chg="addSp delSp modSp mod">
        <pc:chgData name="Andrea Gentilini" userId="487086dc7c54e779" providerId="LiveId" clId="{BB6B2167-65BA-4CD2-8FE2-4F71ECC036EA}" dt="2022-03-22T20:27:31.812" v="15519" actId="255"/>
        <pc:sldMkLst>
          <pc:docMk/>
          <pc:sldMk cId="2094790833" sldId="639"/>
        </pc:sldMkLst>
        <pc:spChg chg="del mod">
          <ac:chgData name="Andrea Gentilini" userId="487086dc7c54e779" providerId="LiveId" clId="{BB6B2167-65BA-4CD2-8FE2-4F71ECC036EA}" dt="2022-03-21T15:20:32.428" v="14002" actId="21"/>
          <ac:spMkLst>
            <pc:docMk/>
            <pc:sldMk cId="2094790833" sldId="639"/>
            <ac:spMk id="3" creationId="{73AFEFC9-B079-4174-A759-3833595BCC90}"/>
          </ac:spMkLst>
        </pc:spChg>
        <pc:spChg chg="del mod">
          <ac:chgData name="Andrea Gentilini" userId="487086dc7c54e779" providerId="LiveId" clId="{BB6B2167-65BA-4CD2-8FE2-4F71ECC036EA}" dt="2022-03-21T15:19:27.338" v="13976" actId="21"/>
          <ac:spMkLst>
            <pc:docMk/>
            <pc:sldMk cId="2094790833" sldId="639"/>
            <ac:spMk id="5" creationId="{382868A7-898D-48A8-BB79-B0A0F51AEDE7}"/>
          </ac:spMkLst>
        </pc:spChg>
        <pc:spChg chg="add mod">
          <ac:chgData name="Andrea Gentilini" userId="487086dc7c54e779" providerId="LiveId" clId="{BB6B2167-65BA-4CD2-8FE2-4F71ECC036EA}" dt="2022-03-22T09:45:18.234" v="14140" actId="1076"/>
          <ac:spMkLst>
            <pc:docMk/>
            <pc:sldMk cId="2094790833" sldId="639"/>
            <ac:spMk id="9" creationId="{43A53298-5D14-4138-B9AE-1A276CD6D1D0}"/>
          </ac:spMkLst>
        </pc:spChg>
        <pc:spChg chg="add del mod">
          <ac:chgData name="Andrea Gentilini" userId="487086dc7c54e779" providerId="LiveId" clId="{BB6B2167-65BA-4CD2-8FE2-4F71ECC036EA}" dt="2022-03-21T15:19:47.415" v="13992"/>
          <ac:spMkLst>
            <pc:docMk/>
            <pc:sldMk cId="2094790833" sldId="639"/>
            <ac:spMk id="10" creationId="{2CC4BAF4-7CBA-4EA8-A55A-DDD1D7F34F99}"/>
          </ac:spMkLst>
        </pc:spChg>
        <pc:spChg chg="add del mod">
          <ac:chgData name="Andrea Gentilini" userId="487086dc7c54e779" providerId="LiveId" clId="{BB6B2167-65BA-4CD2-8FE2-4F71ECC036EA}" dt="2022-03-21T15:19:46.991" v="13991"/>
          <ac:spMkLst>
            <pc:docMk/>
            <pc:sldMk cId="2094790833" sldId="639"/>
            <ac:spMk id="11" creationId="{AF4563EE-F8D1-46BB-A1BF-91C218C3F423}"/>
          </ac:spMkLst>
        </pc:spChg>
        <pc:spChg chg="add mod">
          <ac:chgData name="Andrea Gentilini" userId="487086dc7c54e779" providerId="LiveId" clId="{BB6B2167-65BA-4CD2-8FE2-4F71ECC036EA}" dt="2022-03-22T09:45:27.158" v="14142" actId="1076"/>
          <ac:spMkLst>
            <pc:docMk/>
            <pc:sldMk cId="2094790833" sldId="639"/>
            <ac:spMk id="11" creationId="{BDD72072-742F-441A-872C-6FD91F53990E}"/>
          </ac:spMkLst>
        </pc:spChg>
        <pc:spChg chg="add del mod">
          <ac:chgData name="Andrea Gentilini" userId="487086dc7c54e779" providerId="LiveId" clId="{BB6B2167-65BA-4CD2-8FE2-4F71ECC036EA}" dt="2022-03-21T15:19:46.736" v="13990"/>
          <ac:spMkLst>
            <pc:docMk/>
            <pc:sldMk cId="2094790833" sldId="639"/>
            <ac:spMk id="12" creationId="{D5850907-9E61-48BE-B6F7-31D288045C9A}"/>
          </ac:spMkLst>
        </pc:spChg>
        <pc:spChg chg="add del mod">
          <ac:chgData name="Andrea Gentilini" userId="487086dc7c54e779" providerId="LiveId" clId="{BB6B2167-65BA-4CD2-8FE2-4F71ECC036EA}" dt="2022-03-21T15:19:46.561" v="13989"/>
          <ac:spMkLst>
            <pc:docMk/>
            <pc:sldMk cId="2094790833" sldId="639"/>
            <ac:spMk id="13" creationId="{E92CD847-A602-4BDD-9F21-443FD2CB20D1}"/>
          </ac:spMkLst>
        </pc:spChg>
        <pc:spChg chg="mod">
          <ac:chgData name="Andrea Gentilini" userId="487086dc7c54e779" providerId="LiveId" clId="{BB6B2167-65BA-4CD2-8FE2-4F71ECC036EA}" dt="2022-03-22T09:46:13.429" v="14154" actId="20577"/>
          <ac:spMkLst>
            <pc:docMk/>
            <pc:sldMk cId="2094790833" sldId="639"/>
            <ac:spMk id="15" creationId="{0B28790F-EF71-4337-B1FF-2E612CC13331}"/>
          </ac:spMkLst>
        </pc:spChg>
        <pc:spChg chg="add del mod">
          <ac:chgData name="Andrea Gentilini" userId="487086dc7c54e779" providerId="LiveId" clId="{BB6B2167-65BA-4CD2-8FE2-4F71ECC036EA}" dt="2022-03-21T15:19:46.378" v="13988"/>
          <ac:spMkLst>
            <pc:docMk/>
            <pc:sldMk cId="2094790833" sldId="639"/>
            <ac:spMk id="16" creationId="{191042D7-A2C8-4DE3-A4CA-D6975F576773}"/>
          </ac:spMkLst>
        </pc:spChg>
        <pc:spChg chg="add del mod">
          <ac:chgData name="Andrea Gentilini" userId="487086dc7c54e779" providerId="LiveId" clId="{BB6B2167-65BA-4CD2-8FE2-4F71ECC036EA}" dt="2022-03-21T15:19:46.224" v="13987"/>
          <ac:spMkLst>
            <pc:docMk/>
            <pc:sldMk cId="2094790833" sldId="639"/>
            <ac:spMk id="17" creationId="{2A4FCF04-B732-4D24-A0F9-60D0F9C44AA3}"/>
          </ac:spMkLst>
        </pc:spChg>
        <pc:spChg chg="add del mod">
          <ac:chgData name="Andrea Gentilini" userId="487086dc7c54e779" providerId="LiveId" clId="{BB6B2167-65BA-4CD2-8FE2-4F71ECC036EA}" dt="2022-03-21T15:19:46.087" v="13986"/>
          <ac:spMkLst>
            <pc:docMk/>
            <pc:sldMk cId="2094790833" sldId="639"/>
            <ac:spMk id="18" creationId="{93F1E141-9442-42DD-9E83-80833D0988C7}"/>
          </ac:spMkLst>
        </pc:spChg>
        <pc:spChg chg="add del mod">
          <ac:chgData name="Andrea Gentilini" userId="487086dc7c54e779" providerId="LiveId" clId="{BB6B2167-65BA-4CD2-8FE2-4F71ECC036EA}" dt="2022-03-21T15:19:45.914" v="13985"/>
          <ac:spMkLst>
            <pc:docMk/>
            <pc:sldMk cId="2094790833" sldId="639"/>
            <ac:spMk id="19" creationId="{DDD07478-4ADD-4C9B-ADC5-70FF557B6A40}"/>
          </ac:spMkLst>
        </pc:spChg>
        <pc:spChg chg="add mod">
          <ac:chgData name="Andrea Gentilini" userId="487086dc7c54e779" providerId="LiveId" clId="{BB6B2167-65BA-4CD2-8FE2-4F71ECC036EA}" dt="2022-03-22T20:27:31.812" v="15519" actId="255"/>
          <ac:spMkLst>
            <pc:docMk/>
            <pc:sldMk cId="2094790833" sldId="639"/>
            <ac:spMk id="20" creationId="{19A3C3D6-1998-446B-9130-87049739E745}"/>
          </ac:spMkLst>
        </pc:spChg>
        <pc:picChg chg="add mod">
          <ac:chgData name="Andrea Gentilini" userId="487086dc7c54e779" providerId="LiveId" clId="{BB6B2167-65BA-4CD2-8FE2-4F71ECC036EA}" dt="2022-03-22T09:45:23.529" v="14141" actId="1076"/>
          <ac:picMkLst>
            <pc:docMk/>
            <pc:sldMk cId="2094790833" sldId="639"/>
            <ac:picMk id="10" creationId="{D4CACA32-CC94-40A9-AD8F-50B4DCEE1F6C}"/>
          </ac:picMkLst>
        </pc:picChg>
        <pc:picChg chg="mod">
          <ac:chgData name="Andrea Gentilini" userId="487086dc7c54e779" providerId="LiveId" clId="{BB6B2167-65BA-4CD2-8FE2-4F71ECC036EA}" dt="2022-03-22T09:44:47.585" v="14134" actId="1076"/>
          <ac:picMkLst>
            <pc:docMk/>
            <pc:sldMk cId="2094790833" sldId="639"/>
            <ac:picMk id="2054" creationId="{C50E56CF-BB04-4CB7-89D1-A129BBC0E87A}"/>
          </ac:picMkLst>
        </pc:picChg>
      </pc:sldChg>
      <pc:sldChg chg="addSp delSp modSp del mod">
        <pc:chgData name="Andrea Gentilini" userId="487086dc7c54e779" providerId="LiveId" clId="{BB6B2167-65BA-4CD2-8FE2-4F71ECC036EA}" dt="2022-03-22T09:46:06.682" v="14146" actId="2696"/>
        <pc:sldMkLst>
          <pc:docMk/>
          <pc:sldMk cId="2060603535" sldId="640"/>
        </pc:sldMkLst>
        <pc:spChg chg="add del mod">
          <ac:chgData name="Andrea Gentilini" userId="487086dc7c54e779" providerId="LiveId" clId="{BB6B2167-65BA-4CD2-8FE2-4F71ECC036EA}" dt="2022-03-22T09:45:05.254" v="14137" actId="21"/>
          <ac:spMkLst>
            <pc:docMk/>
            <pc:sldMk cId="2060603535" sldId="640"/>
            <ac:spMk id="3" creationId="{0897D4A6-222C-47BA-85A1-89316981E41F}"/>
          </ac:spMkLst>
        </pc:spChg>
        <pc:spChg chg="del mod">
          <ac:chgData name="Andrea Gentilini" userId="487086dc7c54e779" providerId="LiveId" clId="{BB6B2167-65BA-4CD2-8FE2-4F71ECC036EA}" dt="2022-03-22T09:44:16.756" v="14128" actId="21"/>
          <ac:spMkLst>
            <pc:docMk/>
            <pc:sldMk cId="2060603535" sldId="640"/>
            <ac:spMk id="13" creationId="{E6975C43-FE76-49D4-95B4-7403D459818B}"/>
          </ac:spMkLst>
        </pc:spChg>
        <pc:spChg chg="mod">
          <ac:chgData name="Andrea Gentilini" userId="487086dc7c54e779" providerId="LiveId" clId="{BB6B2167-65BA-4CD2-8FE2-4F71ECC036EA}" dt="2022-03-18T14:07:26.463" v="5494" actId="20577"/>
          <ac:spMkLst>
            <pc:docMk/>
            <pc:sldMk cId="2060603535" sldId="640"/>
            <ac:spMk id="32" creationId="{8E6DA251-B988-4B7B-A879-B2E269E61AA4}"/>
          </ac:spMkLst>
        </pc:spChg>
        <pc:grpChg chg="add mod">
          <ac:chgData name="Andrea Gentilini" userId="487086dc7c54e779" providerId="LiveId" clId="{BB6B2167-65BA-4CD2-8FE2-4F71ECC036EA}" dt="2022-03-21T08:13:33.967" v="7694" actId="164"/>
          <ac:grpSpMkLst>
            <pc:docMk/>
            <pc:sldMk cId="2060603535" sldId="640"/>
            <ac:grpSpMk id="4" creationId="{D7DDC909-592E-407E-A5B3-4C4A33D4C521}"/>
          </ac:grpSpMkLst>
        </pc:grpChg>
        <pc:picChg chg="mod">
          <ac:chgData name="Andrea Gentilini" userId="487086dc7c54e779" providerId="LiveId" clId="{BB6B2167-65BA-4CD2-8FE2-4F71ECC036EA}" dt="2022-03-21T08:13:33.967" v="7694" actId="164"/>
          <ac:picMkLst>
            <pc:docMk/>
            <pc:sldMk cId="2060603535" sldId="640"/>
            <ac:picMk id="9222" creationId="{EF1E8187-615F-4618-80C1-5E065215E022}"/>
          </ac:picMkLst>
        </pc:picChg>
        <pc:picChg chg="mod">
          <ac:chgData name="Andrea Gentilini" userId="487086dc7c54e779" providerId="LiveId" clId="{BB6B2167-65BA-4CD2-8FE2-4F71ECC036EA}" dt="2022-03-21T08:13:33.967" v="7694" actId="164"/>
          <ac:picMkLst>
            <pc:docMk/>
            <pc:sldMk cId="2060603535" sldId="640"/>
            <ac:picMk id="9224" creationId="{80E52C3E-AA53-48C3-B62A-4A0D2F30CCB2}"/>
          </ac:picMkLst>
        </pc:picChg>
        <pc:picChg chg="del">
          <ac:chgData name="Andrea Gentilini" userId="487086dc7c54e779" providerId="LiveId" clId="{BB6B2167-65BA-4CD2-8FE2-4F71ECC036EA}" dt="2022-03-22T09:44:27.572" v="14131" actId="21"/>
          <ac:picMkLst>
            <pc:docMk/>
            <pc:sldMk cId="2060603535" sldId="640"/>
            <ac:picMk id="9226" creationId="{7E59F951-5274-42BA-88C7-0BD6BF372EDC}"/>
          </ac:picMkLst>
        </pc:picChg>
      </pc:sldChg>
      <pc:sldChg chg="addSp delSp modSp mod modClrScheme chgLayout">
        <pc:chgData name="Andrea Gentilini" userId="487086dc7c54e779" providerId="LiveId" clId="{BB6B2167-65BA-4CD2-8FE2-4F71ECC036EA}" dt="2022-03-18T15:15:35.741" v="5589" actId="14100"/>
        <pc:sldMkLst>
          <pc:docMk/>
          <pc:sldMk cId="2796982909" sldId="641"/>
        </pc:sldMkLst>
        <pc:spChg chg="mod">
          <ac:chgData name="Andrea Gentilini" userId="487086dc7c54e779" providerId="LiveId" clId="{BB6B2167-65BA-4CD2-8FE2-4F71ECC036EA}" dt="2022-03-18T15:14:53.923" v="5581" actId="164"/>
          <ac:spMkLst>
            <pc:docMk/>
            <pc:sldMk cId="2796982909" sldId="641"/>
            <ac:spMk id="3" creationId="{8093651F-32A5-490E-BDF3-4503C07D8318}"/>
          </ac:spMkLst>
        </pc:spChg>
        <pc:spChg chg="mod">
          <ac:chgData name="Andrea Gentilini" userId="487086dc7c54e779" providerId="LiveId" clId="{BB6B2167-65BA-4CD2-8FE2-4F71ECC036EA}" dt="2022-03-18T15:14:30.720" v="5578" actId="12788"/>
          <ac:spMkLst>
            <pc:docMk/>
            <pc:sldMk cId="2796982909" sldId="641"/>
            <ac:spMk id="4" creationId="{D8A9E744-4EFA-4701-987C-11F06E34C30D}"/>
          </ac:spMkLst>
        </pc:spChg>
        <pc:spChg chg="mod">
          <ac:chgData name="Andrea Gentilini" userId="487086dc7c54e779" providerId="LiveId" clId="{BB6B2167-65BA-4CD2-8FE2-4F71ECC036EA}" dt="2022-03-18T15:14:53.923" v="5581" actId="164"/>
          <ac:spMkLst>
            <pc:docMk/>
            <pc:sldMk cId="2796982909" sldId="641"/>
            <ac:spMk id="5" creationId="{10167118-4731-4817-A805-9B48DCE078B3}"/>
          </ac:spMkLst>
        </pc:spChg>
        <pc:spChg chg="mod">
          <ac:chgData name="Andrea Gentilini" userId="487086dc7c54e779" providerId="LiveId" clId="{BB6B2167-65BA-4CD2-8FE2-4F71ECC036EA}" dt="2022-03-18T15:14:53.923" v="5581" actId="164"/>
          <ac:spMkLst>
            <pc:docMk/>
            <pc:sldMk cId="2796982909" sldId="641"/>
            <ac:spMk id="7" creationId="{326EA0A8-A98A-43B1-9FCB-A22BE62DF29B}"/>
          </ac:spMkLst>
        </pc:spChg>
        <pc:spChg chg="add del mod ord">
          <ac:chgData name="Andrea Gentilini" userId="487086dc7c54e779" providerId="LiveId" clId="{BB6B2167-65BA-4CD2-8FE2-4F71ECC036EA}" dt="2022-03-18T15:13:58.049" v="5577" actId="700"/>
          <ac:spMkLst>
            <pc:docMk/>
            <pc:sldMk cId="2796982909" sldId="641"/>
            <ac:spMk id="8" creationId="{5FFB6B7C-AD7E-4D03-8537-1032FB733299}"/>
          </ac:spMkLst>
        </pc:spChg>
        <pc:spChg chg="add del mod ord">
          <ac:chgData name="Andrea Gentilini" userId="487086dc7c54e779" providerId="LiveId" clId="{BB6B2167-65BA-4CD2-8FE2-4F71ECC036EA}" dt="2022-03-18T15:13:58.049" v="5577" actId="700"/>
          <ac:spMkLst>
            <pc:docMk/>
            <pc:sldMk cId="2796982909" sldId="641"/>
            <ac:spMk id="9" creationId="{95D2C339-C4B7-40C0-8730-976C2A715D80}"/>
          </ac:spMkLst>
        </pc:spChg>
        <pc:grpChg chg="add mod">
          <ac:chgData name="Andrea Gentilini" userId="487086dc7c54e779" providerId="LiveId" clId="{BB6B2167-65BA-4CD2-8FE2-4F71ECC036EA}" dt="2022-03-18T15:14:56.558" v="5582" actId="12788"/>
          <ac:grpSpMkLst>
            <pc:docMk/>
            <pc:sldMk cId="2796982909" sldId="641"/>
            <ac:grpSpMk id="10" creationId="{50BDC27C-7F72-4667-86F4-99855B6162B1}"/>
          </ac:grpSpMkLst>
        </pc:grpChg>
        <pc:picChg chg="mod">
          <ac:chgData name="Andrea Gentilini" userId="487086dc7c54e779" providerId="LiveId" clId="{BB6B2167-65BA-4CD2-8FE2-4F71ECC036EA}" dt="2022-03-18T15:15:35.741" v="5589" actId="14100"/>
          <ac:picMkLst>
            <pc:docMk/>
            <pc:sldMk cId="2796982909" sldId="641"/>
            <ac:picMk id="8194" creationId="{3A95C72E-77C2-4691-93A8-84035388EDE8}"/>
          </ac:picMkLst>
        </pc:picChg>
      </pc:sldChg>
      <pc:sldChg chg="addSp delSp modSp mod ord delAnim modAnim">
        <pc:chgData name="Andrea Gentilini" userId="487086dc7c54e779" providerId="LiveId" clId="{BB6B2167-65BA-4CD2-8FE2-4F71ECC036EA}" dt="2022-03-28T08:57:07.919" v="15533" actId="20577"/>
        <pc:sldMkLst>
          <pc:docMk/>
          <pc:sldMk cId="1747929064" sldId="642"/>
        </pc:sldMkLst>
        <pc:spChg chg="add del mod">
          <ac:chgData name="Andrea Gentilini" userId="487086dc7c54e779" providerId="LiveId" clId="{BB6B2167-65BA-4CD2-8FE2-4F71ECC036EA}" dt="2022-03-21T10:24:29.121" v="9881" actId="21"/>
          <ac:spMkLst>
            <pc:docMk/>
            <pc:sldMk cId="1747929064" sldId="642"/>
            <ac:spMk id="3" creationId="{6B68AAF3-6D19-4870-A4AD-2284EE8C9EFC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5" creationId="{56E7AAC5-8D12-4A86-935D-DFFDC7C3AC64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8" creationId="{85F18AB1-2DBA-41E6-B0F0-E7AD5189CA0D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9" creationId="{6329B343-4483-40E9-A309-3857268620F5}"/>
          </ac:spMkLst>
        </pc:spChg>
        <pc:spChg chg="add del mod">
          <ac:chgData name="Andrea Gentilini" userId="487086dc7c54e779" providerId="LiveId" clId="{BB6B2167-65BA-4CD2-8FE2-4F71ECC036EA}" dt="2022-03-18T13:14:17.091" v="4184"/>
          <ac:spMkLst>
            <pc:docMk/>
            <pc:sldMk cId="1747929064" sldId="642"/>
            <ac:spMk id="10" creationId="{14F921E1-6B89-4423-9B00-E9CA7B75AD35}"/>
          </ac:spMkLst>
        </pc:spChg>
        <pc:spChg chg="add del mod">
          <ac:chgData name="Andrea Gentilini" userId="487086dc7c54e779" providerId="LiveId" clId="{BB6B2167-65BA-4CD2-8FE2-4F71ECC036EA}" dt="2022-03-18T13:14:16.887" v="4183"/>
          <ac:spMkLst>
            <pc:docMk/>
            <pc:sldMk cId="1747929064" sldId="642"/>
            <ac:spMk id="11" creationId="{180483F3-CF01-4D02-966C-520C572389B9}"/>
          </ac:spMkLst>
        </pc:spChg>
        <pc:spChg chg="add del mod">
          <ac:chgData name="Andrea Gentilini" userId="487086dc7c54e779" providerId="LiveId" clId="{BB6B2167-65BA-4CD2-8FE2-4F71ECC036EA}" dt="2022-03-18T13:14:16.714" v="4182"/>
          <ac:spMkLst>
            <pc:docMk/>
            <pc:sldMk cId="1747929064" sldId="642"/>
            <ac:spMk id="12" creationId="{28026776-90FD-4FB1-B842-32DB53D51885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13" creationId="{AE81F99A-5FFD-4488-82DB-4050EE1D025F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14" creationId="{489AA297-ED7D-48AF-A2C4-7061A30C437A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15" creationId="{EE9B9C02-189F-4EEF-9C84-E31DEC724500}"/>
          </ac:spMkLst>
        </pc:spChg>
        <pc:spChg chg="add mod ord">
          <ac:chgData name="Andrea Gentilini" userId="487086dc7c54e779" providerId="LiveId" clId="{BB6B2167-65BA-4CD2-8FE2-4F71ECC036EA}" dt="2022-03-18T13:35:23.759" v="4900" actId="164"/>
          <ac:spMkLst>
            <pc:docMk/>
            <pc:sldMk cId="1747929064" sldId="642"/>
            <ac:spMk id="16" creationId="{0A90A1A9-5625-478D-864D-705A7708FA93}"/>
          </ac:spMkLst>
        </pc:spChg>
        <pc:spChg chg="add mod">
          <ac:chgData name="Andrea Gentilini" userId="487086dc7c54e779" providerId="LiveId" clId="{BB6B2167-65BA-4CD2-8FE2-4F71ECC036EA}" dt="2022-03-18T13:17:16.615" v="4337" actId="14100"/>
          <ac:spMkLst>
            <pc:docMk/>
            <pc:sldMk cId="1747929064" sldId="642"/>
            <ac:spMk id="17" creationId="{F6AF0279-FA14-46A4-918E-BF3D316E4453}"/>
          </ac:spMkLst>
        </pc:spChg>
        <pc:spChg chg="add del mod">
          <ac:chgData name="Andrea Gentilini" userId="487086dc7c54e779" providerId="LiveId" clId="{BB6B2167-65BA-4CD2-8FE2-4F71ECC036EA}" dt="2022-03-21T10:35:02.394" v="9965" actId="21"/>
          <ac:spMkLst>
            <pc:docMk/>
            <pc:sldMk cId="1747929064" sldId="642"/>
            <ac:spMk id="18" creationId="{0799CE5E-FF41-424D-9C95-E32192BE942B}"/>
          </ac:spMkLst>
        </pc:spChg>
        <pc:spChg chg="add del mod">
          <ac:chgData name="Andrea Gentilini" userId="487086dc7c54e779" providerId="LiveId" clId="{BB6B2167-65BA-4CD2-8FE2-4F71ECC036EA}" dt="2022-03-18T13:21:30.379" v="4740" actId="21"/>
          <ac:spMkLst>
            <pc:docMk/>
            <pc:sldMk cId="1747929064" sldId="642"/>
            <ac:spMk id="19" creationId="{11979727-317D-47D8-9524-ED6C666A3CF7}"/>
          </ac:spMkLst>
        </pc:spChg>
        <pc:spChg chg="mod">
          <ac:chgData name="Andrea Gentilini" userId="487086dc7c54e779" providerId="LiveId" clId="{BB6B2167-65BA-4CD2-8FE2-4F71ECC036EA}" dt="2022-03-18T16:04:41.475" v="5993"/>
          <ac:spMkLst>
            <pc:docMk/>
            <pc:sldMk cId="1747929064" sldId="642"/>
            <ac:spMk id="20" creationId="{483693C5-A3AD-4DC1-AEB4-90869728F4A4}"/>
          </ac:spMkLst>
        </pc:spChg>
        <pc:spChg chg="mod">
          <ac:chgData name="Andrea Gentilini" userId="487086dc7c54e779" providerId="LiveId" clId="{BB6B2167-65BA-4CD2-8FE2-4F71ECC036EA}" dt="2022-03-18T16:04:41.475" v="5993"/>
          <ac:spMkLst>
            <pc:docMk/>
            <pc:sldMk cId="1747929064" sldId="642"/>
            <ac:spMk id="22" creationId="{63EE3FE8-35C9-4745-BF1F-03C866E8D61C}"/>
          </ac:spMkLst>
        </pc:spChg>
        <pc:spChg chg="mod">
          <ac:chgData name="Andrea Gentilini" userId="487086dc7c54e779" providerId="LiveId" clId="{BB6B2167-65BA-4CD2-8FE2-4F71ECC036EA}" dt="2022-03-18T16:04:41.475" v="5993"/>
          <ac:spMkLst>
            <pc:docMk/>
            <pc:sldMk cId="1747929064" sldId="642"/>
            <ac:spMk id="26" creationId="{B3E5C39B-430C-4654-BBF2-FDB93DB8332C}"/>
          </ac:spMkLst>
        </pc:spChg>
        <pc:spChg chg="add del mod">
          <ac:chgData name="Andrea Gentilini" userId="487086dc7c54e779" providerId="LiveId" clId="{BB6B2167-65BA-4CD2-8FE2-4F71ECC036EA}" dt="2022-03-21T10:36:41.797" v="9978" actId="21"/>
          <ac:spMkLst>
            <pc:docMk/>
            <pc:sldMk cId="1747929064" sldId="642"/>
            <ac:spMk id="27" creationId="{392A52BA-2AA9-49FB-8521-B763AC766540}"/>
          </ac:spMkLst>
        </pc:spChg>
        <pc:spChg chg="mod">
          <ac:chgData name="Andrea Gentilini" userId="487086dc7c54e779" providerId="LiveId" clId="{BB6B2167-65BA-4CD2-8FE2-4F71ECC036EA}" dt="2022-03-21T10:34:00.600" v="9945"/>
          <ac:spMkLst>
            <pc:docMk/>
            <pc:sldMk cId="1747929064" sldId="642"/>
            <ac:spMk id="29" creationId="{97815505-36D3-4667-B7C3-2426953D14B0}"/>
          </ac:spMkLst>
        </pc:spChg>
        <pc:spChg chg="mod">
          <ac:chgData name="Andrea Gentilini" userId="487086dc7c54e779" providerId="LiveId" clId="{BB6B2167-65BA-4CD2-8FE2-4F71ECC036EA}" dt="2022-03-21T10:34:00.600" v="9945"/>
          <ac:spMkLst>
            <pc:docMk/>
            <pc:sldMk cId="1747929064" sldId="642"/>
            <ac:spMk id="30" creationId="{9292FE88-7B97-43CD-8729-33CDC642F08D}"/>
          </ac:spMkLst>
        </pc:spChg>
        <pc:spChg chg="add del mod">
          <ac:chgData name="Andrea Gentilini" userId="487086dc7c54e779" providerId="LiveId" clId="{BB6B2167-65BA-4CD2-8FE2-4F71ECC036EA}" dt="2022-03-21T10:36:41.797" v="9978" actId="21"/>
          <ac:spMkLst>
            <pc:docMk/>
            <pc:sldMk cId="1747929064" sldId="642"/>
            <ac:spMk id="31" creationId="{11191605-A9EF-4684-BD50-08259BBF442D}"/>
          </ac:spMkLst>
        </pc:spChg>
        <pc:spChg chg="add del mod">
          <ac:chgData name="Andrea Gentilini" userId="487086dc7c54e779" providerId="LiveId" clId="{BB6B2167-65BA-4CD2-8FE2-4F71ECC036EA}" dt="2022-03-21T10:36:41.797" v="9978" actId="21"/>
          <ac:spMkLst>
            <pc:docMk/>
            <pc:sldMk cId="1747929064" sldId="642"/>
            <ac:spMk id="32" creationId="{4BB424CE-EB47-4BC0-8595-718C4D00D2F8}"/>
          </ac:spMkLst>
        </pc:spChg>
        <pc:spChg chg="mod">
          <ac:chgData name="Andrea Gentilini" userId="487086dc7c54e779" providerId="LiveId" clId="{BB6B2167-65BA-4CD2-8FE2-4F71ECC036EA}" dt="2022-03-21T10:34:00.600" v="9945"/>
          <ac:spMkLst>
            <pc:docMk/>
            <pc:sldMk cId="1747929064" sldId="642"/>
            <ac:spMk id="34" creationId="{3F575958-1EC2-4C26-8749-AE278DC47338}"/>
          </ac:spMkLst>
        </pc:spChg>
        <pc:spChg chg="mod">
          <ac:chgData name="Andrea Gentilini" userId="487086dc7c54e779" providerId="LiveId" clId="{BB6B2167-65BA-4CD2-8FE2-4F71ECC036EA}" dt="2022-03-21T10:34:00.600" v="9945"/>
          <ac:spMkLst>
            <pc:docMk/>
            <pc:sldMk cId="1747929064" sldId="642"/>
            <ac:spMk id="35" creationId="{583705E0-7188-4145-83B3-6F91238D2CA2}"/>
          </ac:spMkLst>
        </pc:spChg>
        <pc:spChg chg="add mod">
          <ac:chgData name="Andrea Gentilini" userId="487086dc7c54e779" providerId="LiveId" clId="{BB6B2167-65BA-4CD2-8FE2-4F71ECC036EA}" dt="2022-03-21T13:10:33.609" v="10300" actId="1076"/>
          <ac:spMkLst>
            <pc:docMk/>
            <pc:sldMk cId="1747929064" sldId="642"/>
            <ac:spMk id="39" creationId="{D97ECF55-F3AC-405F-956E-C40DAED01B27}"/>
          </ac:spMkLst>
        </pc:spChg>
        <pc:spChg chg="add del mod">
          <ac:chgData name="Andrea Gentilini" userId="487086dc7c54e779" providerId="LiveId" clId="{BB6B2167-65BA-4CD2-8FE2-4F71ECC036EA}" dt="2022-03-22T10:04:35.120" v="14842" actId="21"/>
          <ac:spMkLst>
            <pc:docMk/>
            <pc:sldMk cId="1747929064" sldId="642"/>
            <ac:spMk id="41" creationId="{977E8EF4-76DD-4212-AF4D-C05A50860B00}"/>
          </ac:spMkLst>
        </pc:spChg>
        <pc:spChg chg="add mod">
          <ac:chgData name="Andrea Gentilini" userId="487086dc7c54e779" providerId="LiveId" clId="{BB6B2167-65BA-4CD2-8FE2-4F71ECC036EA}" dt="2022-03-28T08:57:07.919" v="15533" actId="20577"/>
          <ac:spMkLst>
            <pc:docMk/>
            <pc:sldMk cId="1747929064" sldId="642"/>
            <ac:spMk id="45" creationId="{8D82023F-AFAA-4109-9241-B55A4738E0B1}"/>
          </ac:spMkLst>
        </pc:spChg>
        <pc:grpChg chg="add mod">
          <ac:chgData name="Andrea Gentilini" userId="487086dc7c54e779" providerId="LiveId" clId="{BB6B2167-65BA-4CD2-8FE2-4F71ECC036EA}" dt="2022-03-18T16:04:41.475" v="5993"/>
          <ac:grpSpMkLst>
            <pc:docMk/>
            <pc:sldMk cId="1747929064" sldId="642"/>
            <ac:grpSpMk id="19" creationId="{36BE5862-4D3D-47DF-9752-3B8CC315DC4B}"/>
          </ac:grpSpMkLst>
        </pc:grpChg>
        <pc:grpChg chg="add del mod">
          <ac:chgData name="Andrea Gentilini" userId="487086dc7c54e779" providerId="LiveId" clId="{BB6B2167-65BA-4CD2-8FE2-4F71ECC036EA}" dt="2022-03-21T10:36:48.628" v="9979" actId="21"/>
          <ac:grpSpMkLst>
            <pc:docMk/>
            <pc:sldMk cId="1747929064" sldId="642"/>
            <ac:grpSpMk id="25" creationId="{2918EF8E-2AD1-427D-9B1D-F3BA9F7C0119}"/>
          </ac:grpSpMkLst>
        </pc:grpChg>
        <pc:grpChg chg="add del mod">
          <ac:chgData name="Andrea Gentilini" userId="487086dc7c54e779" providerId="LiveId" clId="{BB6B2167-65BA-4CD2-8FE2-4F71ECC036EA}" dt="2022-03-21T10:36:41.797" v="9978" actId="21"/>
          <ac:grpSpMkLst>
            <pc:docMk/>
            <pc:sldMk cId="1747929064" sldId="642"/>
            <ac:grpSpMk id="28" creationId="{BB88CCF5-F22C-4840-A39A-4AA2111E9AFB}"/>
          </ac:grpSpMkLst>
        </pc:grpChg>
        <pc:grpChg chg="add del mod">
          <ac:chgData name="Andrea Gentilini" userId="487086dc7c54e779" providerId="LiveId" clId="{BB6B2167-65BA-4CD2-8FE2-4F71ECC036EA}" dt="2022-03-21T10:36:41.797" v="9978" actId="21"/>
          <ac:grpSpMkLst>
            <pc:docMk/>
            <pc:sldMk cId="1747929064" sldId="642"/>
            <ac:grpSpMk id="33" creationId="{283491DB-E818-4E3B-8FE1-73D26FBD3878}"/>
          </ac:grpSpMkLst>
        </pc:grpChg>
        <pc:graphicFrameChg chg="add del mod">
          <ac:chgData name="Andrea Gentilini" userId="487086dc7c54e779" providerId="LiveId" clId="{BB6B2167-65BA-4CD2-8FE2-4F71ECC036EA}" dt="2022-03-21T10:34:06.539" v="9946" actId="21"/>
          <ac:graphicFrameMkLst>
            <pc:docMk/>
            <pc:sldMk cId="1747929064" sldId="642"/>
            <ac:graphicFrameMk id="12" creationId="{2052DBBE-D188-4C4E-8633-77C981BA3E8E}"/>
          </ac:graphicFrameMkLst>
        </pc:graphicFrameChg>
        <pc:graphicFrameChg chg="add del mod">
          <ac:chgData name="Andrea Gentilini" userId="487086dc7c54e779" providerId="LiveId" clId="{BB6B2167-65BA-4CD2-8FE2-4F71ECC036EA}" dt="2022-03-22T14:01:08.739" v="15506" actId="1076"/>
          <ac:graphicFrameMkLst>
            <pc:docMk/>
            <pc:sldMk cId="1747929064" sldId="642"/>
            <ac:graphicFrameMk id="38" creationId="{DA7A87CC-B8A9-481B-959B-64D9408D9544}"/>
          </ac:graphicFrameMkLst>
        </pc:graphicFrameChg>
        <pc:picChg chg="add del mod modCrop">
          <ac:chgData name="Andrea Gentilini" userId="487086dc7c54e779" providerId="LiveId" clId="{BB6B2167-65BA-4CD2-8FE2-4F71ECC036EA}" dt="2022-03-18T13:34:17.254" v="4884" actId="21"/>
          <ac:picMkLst>
            <pc:docMk/>
            <pc:sldMk cId="1747929064" sldId="642"/>
            <ac:picMk id="4" creationId="{426C9050-E508-401A-9AD3-DC3D7F72440B}"/>
          </ac:picMkLst>
        </pc:picChg>
        <pc:picChg chg="add del mod modCrop">
          <ac:chgData name="Andrea Gentilini" userId="487086dc7c54e779" providerId="LiveId" clId="{BB6B2167-65BA-4CD2-8FE2-4F71ECC036EA}" dt="2022-03-18T13:34:18.388" v="4885" actId="21"/>
          <ac:picMkLst>
            <pc:docMk/>
            <pc:sldMk cId="1747929064" sldId="642"/>
            <ac:picMk id="7" creationId="{5A722A69-DFF9-45C0-AD8A-D83843C3EFBE}"/>
          </ac:picMkLst>
        </pc:picChg>
        <pc:picChg chg="add del mod">
          <ac:chgData name="Andrea Gentilini" userId="487086dc7c54e779" providerId="LiveId" clId="{BB6B2167-65BA-4CD2-8FE2-4F71ECC036EA}" dt="2022-03-21T10:39:30.561" v="10008" actId="21"/>
          <ac:picMkLst>
            <pc:docMk/>
            <pc:sldMk cId="1747929064" sldId="642"/>
            <ac:picMk id="7" creationId="{5CF26C30-370B-4527-984D-F58BDAF4EF69}"/>
          </ac:picMkLst>
        </pc:picChg>
        <pc:picChg chg="add del mod">
          <ac:chgData name="Andrea Gentilini" userId="487086dc7c54e779" providerId="LiveId" clId="{BB6B2167-65BA-4CD2-8FE2-4F71ECC036EA}" dt="2022-03-21T10:39:29.813" v="10007" actId="21"/>
          <ac:picMkLst>
            <pc:docMk/>
            <pc:sldMk cId="1747929064" sldId="642"/>
            <ac:picMk id="21" creationId="{7210FECE-B0E2-4912-BBBC-5A2F20C5A7E1}"/>
          </ac:picMkLst>
        </pc:picChg>
        <pc:picChg chg="add del mod ord modCrop">
          <ac:chgData name="Andrea Gentilini" userId="487086dc7c54e779" providerId="LiveId" clId="{BB6B2167-65BA-4CD2-8FE2-4F71ECC036EA}" dt="2022-03-21T10:33:27.023" v="9941" actId="21"/>
          <ac:picMkLst>
            <pc:docMk/>
            <pc:sldMk cId="1747929064" sldId="642"/>
            <ac:picMk id="23" creationId="{AB243054-7631-46F5-9817-DCC28EF732AF}"/>
          </ac:picMkLst>
        </pc:picChg>
        <pc:picChg chg="add del mod modCrop">
          <ac:chgData name="Andrea Gentilini" userId="487086dc7c54e779" providerId="LiveId" clId="{BB6B2167-65BA-4CD2-8FE2-4F71ECC036EA}" dt="2022-03-21T10:24:10.386" v="9877" actId="21"/>
          <ac:picMkLst>
            <pc:docMk/>
            <pc:sldMk cId="1747929064" sldId="642"/>
            <ac:picMk id="24" creationId="{87445FBA-BF60-4EF4-B8A0-1008BB9A93BA}"/>
          </ac:picMkLst>
        </pc:picChg>
        <pc:picChg chg="add del mod">
          <ac:chgData name="Andrea Gentilini" userId="487086dc7c54e779" providerId="LiveId" clId="{BB6B2167-65BA-4CD2-8FE2-4F71ECC036EA}" dt="2022-03-21T11:01:32.793" v="10245" actId="21"/>
          <ac:picMkLst>
            <pc:docMk/>
            <pc:sldMk cId="1747929064" sldId="642"/>
            <ac:picMk id="43" creationId="{DAC46530-1586-407E-8A8D-A9B55DE82797}"/>
          </ac:picMkLst>
        </pc:picChg>
        <pc:picChg chg="add del mod">
          <ac:chgData name="Andrea Gentilini" userId="487086dc7c54e779" providerId="LiveId" clId="{BB6B2167-65BA-4CD2-8FE2-4F71ECC036EA}" dt="2022-03-21T11:01:57.389" v="10251" actId="21"/>
          <ac:picMkLst>
            <pc:docMk/>
            <pc:sldMk cId="1747929064" sldId="642"/>
            <ac:picMk id="44" creationId="{89D3D5AA-678C-4491-AE56-F0C4BD6D216E}"/>
          </ac:picMkLst>
        </pc:picChg>
        <pc:picChg chg="add del mod ord">
          <ac:chgData name="Andrea Gentilini" userId="487086dc7c54e779" providerId="LiveId" clId="{BB6B2167-65BA-4CD2-8FE2-4F71ECC036EA}" dt="2022-03-21T13:59:05.319" v="10937" actId="21"/>
          <ac:picMkLst>
            <pc:docMk/>
            <pc:sldMk cId="1747929064" sldId="642"/>
            <ac:picMk id="47" creationId="{F2FBDD20-0466-44B6-8AB3-4F1F3598F346}"/>
          </ac:picMkLst>
        </pc:picChg>
        <pc:picChg chg="add mod ord">
          <ac:chgData name="Andrea Gentilini" userId="487086dc7c54e779" providerId="LiveId" clId="{BB6B2167-65BA-4CD2-8FE2-4F71ECC036EA}" dt="2022-03-21T13:59:49.394" v="10942" actId="1076"/>
          <ac:picMkLst>
            <pc:docMk/>
            <pc:sldMk cId="1747929064" sldId="642"/>
            <ac:picMk id="49" creationId="{64D236DB-D9E9-4E87-9DF3-9EF461CFBE6B}"/>
          </ac:picMkLst>
        </pc:picChg>
        <pc:cxnChg chg="add del mod">
          <ac:chgData name="Andrea Gentilini" userId="487086dc7c54e779" providerId="LiveId" clId="{BB6B2167-65BA-4CD2-8FE2-4F71ECC036EA}" dt="2022-03-21T10:36:41.797" v="9978" actId="21"/>
          <ac:cxnSpMkLst>
            <pc:docMk/>
            <pc:sldMk cId="1747929064" sldId="642"/>
            <ac:cxnSpMk id="36" creationId="{7A2D25A6-08C9-4E52-B974-69EAD403A1FB}"/>
          </ac:cxnSpMkLst>
        </pc:cxnChg>
        <pc:cxnChg chg="add del mod">
          <ac:chgData name="Andrea Gentilini" userId="487086dc7c54e779" providerId="LiveId" clId="{BB6B2167-65BA-4CD2-8FE2-4F71ECC036EA}" dt="2022-03-21T10:36:41.797" v="9978" actId="21"/>
          <ac:cxnSpMkLst>
            <pc:docMk/>
            <pc:sldMk cId="1747929064" sldId="642"/>
            <ac:cxnSpMk id="37" creationId="{3C1244A6-739C-4805-BCE9-B875FE9A1AAF}"/>
          </ac:cxnSpMkLst>
        </pc:cxnChg>
        <pc:cxnChg chg="add del mod">
          <ac:chgData name="Andrea Gentilini" userId="487086dc7c54e779" providerId="LiveId" clId="{BB6B2167-65BA-4CD2-8FE2-4F71ECC036EA}" dt="2022-03-22T10:04:35.120" v="14842" actId="21"/>
          <ac:cxnSpMkLst>
            <pc:docMk/>
            <pc:sldMk cId="1747929064" sldId="642"/>
            <ac:cxnSpMk id="40" creationId="{551AA391-7C77-4BF2-8FFE-DA6C7DB795DF}"/>
          </ac:cxnSpMkLst>
        </pc:cxnChg>
      </pc:sldChg>
      <pc:sldChg chg="addSp delSp modSp mod ord">
        <pc:chgData name="Andrea Gentilini" userId="487086dc7c54e779" providerId="LiveId" clId="{BB6B2167-65BA-4CD2-8FE2-4F71ECC036EA}" dt="2022-03-22T11:49:49.623" v="15338" actId="20577"/>
        <pc:sldMkLst>
          <pc:docMk/>
          <pc:sldMk cId="3534387583" sldId="643"/>
        </pc:sldMkLst>
        <pc:spChg chg="add del mod">
          <ac:chgData name="Andrea Gentilini" userId="487086dc7c54e779" providerId="LiveId" clId="{BB6B2167-65BA-4CD2-8FE2-4F71ECC036EA}" dt="2022-03-21T09:54:13.597" v="9123" actId="21"/>
          <ac:spMkLst>
            <pc:docMk/>
            <pc:sldMk cId="3534387583" sldId="643"/>
            <ac:spMk id="10" creationId="{419A6EB4-4EB9-48DA-AC88-1FC9480505E0}"/>
          </ac:spMkLst>
        </pc:spChg>
        <pc:spChg chg="add del mod">
          <ac:chgData name="Andrea Gentilini" userId="487086dc7c54e779" providerId="LiveId" clId="{BB6B2167-65BA-4CD2-8FE2-4F71ECC036EA}" dt="2022-03-16T16:20:16.043" v="1432" actId="21"/>
          <ac:spMkLst>
            <pc:docMk/>
            <pc:sldMk cId="3534387583" sldId="643"/>
            <ac:spMk id="11" creationId="{E948ABAC-EE49-48A5-A689-F2D52265E487}"/>
          </ac:spMkLst>
        </pc:spChg>
        <pc:spChg chg="add mod">
          <ac:chgData name="Andrea Gentilini" userId="487086dc7c54e779" providerId="LiveId" clId="{BB6B2167-65BA-4CD2-8FE2-4F71ECC036EA}" dt="2022-03-17T16:57:24.412" v="2222" actId="20577"/>
          <ac:spMkLst>
            <pc:docMk/>
            <pc:sldMk cId="3534387583" sldId="643"/>
            <ac:spMk id="12" creationId="{77FD84FE-25DF-48C1-A527-F2D6D21607FF}"/>
          </ac:spMkLst>
        </pc:spChg>
        <pc:spChg chg="add del mod">
          <ac:chgData name="Andrea Gentilini" userId="487086dc7c54e779" providerId="LiveId" clId="{BB6B2167-65BA-4CD2-8FE2-4F71ECC036EA}" dt="2022-03-21T09:54:11.655" v="9122" actId="21"/>
          <ac:spMkLst>
            <pc:docMk/>
            <pc:sldMk cId="3534387583" sldId="643"/>
            <ac:spMk id="13" creationId="{257D54D1-E1EF-49A1-927C-5E2AC6DD6ACE}"/>
          </ac:spMkLst>
        </pc:spChg>
        <pc:spChg chg="del mod">
          <ac:chgData name="Andrea Gentilini" userId="487086dc7c54e779" providerId="LiveId" clId="{BB6B2167-65BA-4CD2-8FE2-4F71ECC036EA}" dt="2022-03-16T14:50:01.442" v="1013" actId="21"/>
          <ac:spMkLst>
            <pc:docMk/>
            <pc:sldMk cId="3534387583" sldId="643"/>
            <ac:spMk id="13" creationId="{CD38391C-E4EA-4468-9F92-F29B25576219}"/>
          </ac:spMkLst>
        </pc:spChg>
        <pc:spChg chg="add mod">
          <ac:chgData name="Andrea Gentilini" userId="487086dc7c54e779" providerId="LiveId" clId="{BB6B2167-65BA-4CD2-8FE2-4F71ECC036EA}" dt="2022-03-21T10:50:23.972" v="10135" actId="20577"/>
          <ac:spMkLst>
            <pc:docMk/>
            <pc:sldMk cId="3534387583" sldId="643"/>
            <ac:spMk id="15" creationId="{7EA902EC-A869-451A-A441-4EA92252FF57}"/>
          </ac:spMkLst>
        </pc:spChg>
        <pc:spChg chg="mod">
          <ac:chgData name="Andrea Gentilini" userId="487086dc7c54e779" providerId="LiveId" clId="{BB6B2167-65BA-4CD2-8FE2-4F71ECC036EA}" dt="2022-03-18T15:59:00.516" v="5943"/>
          <ac:spMkLst>
            <pc:docMk/>
            <pc:sldMk cId="3534387583" sldId="643"/>
            <ac:spMk id="16" creationId="{2DA855D0-CC75-4958-A1B8-263288C2F192}"/>
          </ac:spMkLst>
        </pc:spChg>
        <pc:spChg chg="add del mod">
          <ac:chgData name="Andrea Gentilini" userId="487086dc7c54e779" providerId="LiveId" clId="{BB6B2167-65BA-4CD2-8FE2-4F71ECC036EA}" dt="2022-03-21T15:39:26.155" v="14118" actId="21"/>
          <ac:spMkLst>
            <pc:docMk/>
            <pc:sldMk cId="3534387583" sldId="643"/>
            <ac:spMk id="17" creationId="{D18B9B46-F654-4341-B641-F8EF8E79EF65}"/>
          </ac:spMkLst>
        </pc:spChg>
        <pc:spChg chg="mod">
          <ac:chgData name="Andrea Gentilini" userId="487086dc7c54e779" providerId="LiveId" clId="{BB6B2167-65BA-4CD2-8FE2-4F71ECC036EA}" dt="2022-03-18T15:59:00.516" v="5943"/>
          <ac:spMkLst>
            <pc:docMk/>
            <pc:sldMk cId="3534387583" sldId="643"/>
            <ac:spMk id="17" creationId="{E98ED841-6EAC-4863-B3E7-C25B5E15D0D1}"/>
          </ac:spMkLst>
        </pc:spChg>
        <pc:spChg chg="mod">
          <ac:chgData name="Andrea Gentilini" userId="487086dc7c54e779" providerId="LiveId" clId="{BB6B2167-65BA-4CD2-8FE2-4F71ECC036EA}" dt="2022-03-18T15:59:20.837" v="5946" actId="1076"/>
          <ac:spMkLst>
            <pc:docMk/>
            <pc:sldMk cId="3534387583" sldId="643"/>
            <ac:spMk id="18" creationId="{AD0CB122-45DB-4E11-AE5C-B3E94FA52543}"/>
          </ac:spMkLst>
        </pc:spChg>
        <pc:spChg chg="add mod">
          <ac:chgData name="Andrea Gentilini" userId="487086dc7c54e779" providerId="LiveId" clId="{BB6B2167-65BA-4CD2-8FE2-4F71ECC036EA}" dt="2022-03-21T09:52:48.291" v="9116"/>
          <ac:spMkLst>
            <pc:docMk/>
            <pc:sldMk cId="3534387583" sldId="643"/>
            <ac:spMk id="18" creationId="{D0B9D3B1-608F-4527-9564-59CEB72627DE}"/>
          </ac:spMkLst>
        </pc:spChg>
        <pc:spChg chg="add mod">
          <ac:chgData name="Andrea Gentilini" userId="487086dc7c54e779" providerId="LiveId" clId="{BB6B2167-65BA-4CD2-8FE2-4F71ECC036EA}" dt="2022-03-21T09:52:48.291" v="9116"/>
          <ac:spMkLst>
            <pc:docMk/>
            <pc:sldMk cId="3534387583" sldId="643"/>
            <ac:spMk id="19" creationId="{7B69A11D-58C1-44B1-BBE3-0FD3437971A2}"/>
          </ac:spMkLst>
        </pc:spChg>
        <pc:spChg chg="mod">
          <ac:chgData name="Andrea Gentilini" userId="487086dc7c54e779" providerId="LiveId" clId="{BB6B2167-65BA-4CD2-8FE2-4F71ECC036EA}" dt="2022-03-18T15:59:16.567" v="5944"/>
          <ac:spMkLst>
            <pc:docMk/>
            <pc:sldMk cId="3534387583" sldId="643"/>
            <ac:spMk id="20" creationId="{2115A0C9-17E5-4135-9CC0-F82DF1615086}"/>
          </ac:spMkLst>
        </pc:spChg>
        <pc:spChg chg="mod">
          <ac:chgData name="Andrea Gentilini" userId="487086dc7c54e779" providerId="LiveId" clId="{BB6B2167-65BA-4CD2-8FE2-4F71ECC036EA}" dt="2022-03-21T09:55:09.409" v="9194"/>
          <ac:spMkLst>
            <pc:docMk/>
            <pc:sldMk cId="3534387583" sldId="643"/>
            <ac:spMk id="21" creationId="{EBDE853A-44A4-4DE9-9B2F-A13F45BE2A75}"/>
          </ac:spMkLst>
        </pc:spChg>
        <pc:spChg chg="mod">
          <ac:chgData name="Andrea Gentilini" userId="487086dc7c54e779" providerId="LiveId" clId="{BB6B2167-65BA-4CD2-8FE2-4F71ECC036EA}" dt="2022-03-18T15:59:16.567" v="5944"/>
          <ac:spMkLst>
            <pc:docMk/>
            <pc:sldMk cId="3534387583" sldId="643"/>
            <ac:spMk id="21" creationId="{F42408D9-FC24-45C9-A2CC-A384CA478F9A}"/>
          </ac:spMkLst>
        </pc:spChg>
        <pc:spChg chg="mod">
          <ac:chgData name="Andrea Gentilini" userId="487086dc7c54e779" providerId="LiveId" clId="{BB6B2167-65BA-4CD2-8FE2-4F71ECC036EA}" dt="2022-03-18T15:59:16.567" v="5944"/>
          <ac:spMkLst>
            <pc:docMk/>
            <pc:sldMk cId="3534387583" sldId="643"/>
            <ac:spMk id="22" creationId="{1624B03F-7856-4872-8099-9F9A81161BB1}"/>
          </ac:spMkLst>
        </pc:spChg>
        <pc:spChg chg="mod">
          <ac:chgData name="Andrea Gentilini" userId="487086dc7c54e779" providerId="LiveId" clId="{BB6B2167-65BA-4CD2-8FE2-4F71ECC036EA}" dt="2022-03-22T11:49:49.623" v="15338" actId="20577"/>
          <ac:spMkLst>
            <pc:docMk/>
            <pc:sldMk cId="3534387583" sldId="643"/>
            <ac:spMk id="22" creationId="{844CC038-C91D-46DC-998C-B3943F511AAB}"/>
          </ac:spMkLst>
        </pc:spChg>
        <pc:spChg chg="mod">
          <ac:chgData name="Andrea Gentilini" userId="487086dc7c54e779" providerId="LiveId" clId="{BB6B2167-65BA-4CD2-8FE2-4F71ECC036EA}" dt="2022-03-18T16:02:58.240" v="5977"/>
          <ac:spMkLst>
            <pc:docMk/>
            <pc:sldMk cId="3534387583" sldId="643"/>
            <ac:spMk id="24" creationId="{4DF7A3D4-4731-4ADA-95D5-7CC541B6F735}"/>
          </ac:spMkLst>
        </pc:spChg>
        <pc:spChg chg="mod">
          <ac:chgData name="Andrea Gentilini" userId="487086dc7c54e779" providerId="LiveId" clId="{BB6B2167-65BA-4CD2-8FE2-4F71ECC036EA}" dt="2022-03-18T16:02:58.240" v="5977"/>
          <ac:spMkLst>
            <pc:docMk/>
            <pc:sldMk cId="3534387583" sldId="643"/>
            <ac:spMk id="25" creationId="{BBE101CF-DEBF-4DB8-AB1B-0B314595D732}"/>
          </ac:spMkLst>
        </pc:spChg>
        <pc:spChg chg="mod">
          <ac:chgData name="Andrea Gentilini" userId="487086dc7c54e779" providerId="LiveId" clId="{BB6B2167-65BA-4CD2-8FE2-4F71ECC036EA}" dt="2022-03-18T16:02:58.240" v="5977"/>
          <ac:spMkLst>
            <pc:docMk/>
            <pc:sldMk cId="3534387583" sldId="643"/>
            <ac:spMk id="26" creationId="{4F4D4CA5-59FC-4655-A5B4-5A0301746BD9}"/>
          </ac:spMkLst>
        </pc:spChg>
        <pc:spChg chg="add mod">
          <ac:chgData name="Andrea Gentilini" userId="487086dc7c54e779" providerId="LiveId" clId="{BB6B2167-65BA-4CD2-8FE2-4F71ECC036EA}" dt="2022-03-21T09:58:15.063" v="9390" actId="113"/>
          <ac:spMkLst>
            <pc:docMk/>
            <pc:sldMk cId="3534387583" sldId="643"/>
            <ac:spMk id="29" creationId="{37219905-AD37-4E38-AC52-A8808A02B9AB}"/>
          </ac:spMkLst>
        </pc:spChg>
        <pc:spChg chg="add mod">
          <ac:chgData name="Andrea Gentilini" userId="487086dc7c54e779" providerId="LiveId" clId="{BB6B2167-65BA-4CD2-8FE2-4F71ECC036EA}" dt="2022-03-21T15:38:44.120" v="14105" actId="167"/>
          <ac:spMkLst>
            <pc:docMk/>
            <pc:sldMk cId="3534387583" sldId="643"/>
            <ac:spMk id="30" creationId="{FAFDFEF4-E962-488D-8E70-863B5316E807}"/>
          </ac:spMkLst>
        </pc:spChg>
        <pc:grpChg chg="add del mod">
          <ac:chgData name="Andrea Gentilini" userId="487086dc7c54e779" providerId="LiveId" clId="{BB6B2167-65BA-4CD2-8FE2-4F71ECC036EA}" dt="2022-03-18T16:03:46.693" v="5982" actId="21"/>
          <ac:grpSpMkLst>
            <pc:docMk/>
            <pc:sldMk cId="3534387583" sldId="643"/>
            <ac:grpSpMk id="11" creationId="{FD3169B2-7DDF-4560-8F20-EC137F539EF5}"/>
          </ac:grpSpMkLst>
        </pc:grpChg>
        <pc:grpChg chg="add del mod">
          <ac:chgData name="Andrea Gentilini" userId="487086dc7c54e779" providerId="LiveId" clId="{BB6B2167-65BA-4CD2-8FE2-4F71ECC036EA}" dt="2022-03-18T15:59:29.134" v="5948" actId="21"/>
          <ac:grpSpMkLst>
            <pc:docMk/>
            <pc:sldMk cId="3534387583" sldId="643"/>
            <ac:grpSpMk id="19" creationId="{E7AFF6D8-B04D-46B2-87DF-D04B103C9E4E}"/>
          </ac:grpSpMkLst>
        </pc:grpChg>
        <pc:grpChg chg="add mod">
          <ac:chgData name="Andrea Gentilini" userId="487086dc7c54e779" providerId="LiveId" clId="{BB6B2167-65BA-4CD2-8FE2-4F71ECC036EA}" dt="2022-03-21T09:54:54.245" v="9191" actId="14100"/>
          <ac:grpSpMkLst>
            <pc:docMk/>
            <pc:sldMk cId="3534387583" sldId="643"/>
            <ac:grpSpMk id="20" creationId="{A0421F33-5B8D-4A94-86BA-843F50793558}"/>
          </ac:grpSpMkLst>
        </pc:grpChg>
        <pc:grpChg chg="add mod">
          <ac:chgData name="Andrea Gentilini" userId="487086dc7c54e779" providerId="LiveId" clId="{BB6B2167-65BA-4CD2-8FE2-4F71ECC036EA}" dt="2022-03-18T16:03:21.970" v="5981" actId="408"/>
          <ac:grpSpMkLst>
            <pc:docMk/>
            <pc:sldMk cId="3534387583" sldId="643"/>
            <ac:grpSpMk id="23" creationId="{5344A2BF-22A1-4B44-B001-EA321AC3F23F}"/>
          </ac:grpSpMkLst>
        </pc:grpChg>
        <pc:picChg chg="add mod">
          <ac:chgData name="Andrea Gentilini" userId="487086dc7c54e779" providerId="LiveId" clId="{BB6B2167-65BA-4CD2-8FE2-4F71ECC036EA}" dt="2022-03-21T09:52:32.649" v="9114" actId="1076"/>
          <ac:picMkLst>
            <pc:docMk/>
            <pc:sldMk cId="3534387583" sldId="643"/>
            <ac:picMk id="4" creationId="{696738C6-A9D2-40AF-91E1-D1F64DFAB0AB}"/>
          </ac:picMkLst>
        </pc:picChg>
        <pc:picChg chg="add del mod modCrop">
          <ac:chgData name="Andrea Gentilini" userId="487086dc7c54e779" providerId="LiveId" clId="{BB6B2167-65BA-4CD2-8FE2-4F71ECC036EA}" dt="2022-03-18T08:09:54.918" v="2255" actId="21"/>
          <ac:picMkLst>
            <pc:docMk/>
            <pc:sldMk cId="3534387583" sldId="643"/>
            <ac:picMk id="4" creationId="{9B1D5FDC-1B6C-4851-93AD-5BAE8ED7458E}"/>
          </ac:picMkLst>
        </pc:picChg>
        <pc:picChg chg="add del mod">
          <ac:chgData name="Andrea Gentilini" userId="487086dc7c54e779" providerId="LiveId" clId="{BB6B2167-65BA-4CD2-8FE2-4F71ECC036EA}" dt="2022-03-18T08:19:56.663" v="2476" actId="21"/>
          <ac:picMkLst>
            <pc:docMk/>
            <pc:sldMk cId="3534387583" sldId="643"/>
            <ac:picMk id="5" creationId="{4036AA40-BBB2-49DA-9191-04CE0FAF43F3}"/>
          </ac:picMkLst>
        </pc:picChg>
        <pc:picChg chg="add del mod modCrop">
          <ac:chgData name="Andrea Gentilini" userId="487086dc7c54e779" providerId="LiveId" clId="{BB6B2167-65BA-4CD2-8FE2-4F71ECC036EA}" dt="2022-03-16T14:42:55.237" v="371" actId="21"/>
          <ac:picMkLst>
            <pc:docMk/>
            <pc:sldMk cId="3534387583" sldId="643"/>
            <ac:picMk id="7" creationId="{0A24C92A-9EF8-4986-94E2-81C38B855EE7}"/>
          </ac:picMkLst>
        </pc:picChg>
        <pc:picChg chg="add mod modCrop">
          <ac:chgData name="Andrea Gentilini" userId="487086dc7c54e779" providerId="LiveId" clId="{BB6B2167-65BA-4CD2-8FE2-4F71ECC036EA}" dt="2022-03-21T09:53:13.123" v="9119" actId="1076"/>
          <ac:picMkLst>
            <pc:docMk/>
            <pc:sldMk cId="3534387583" sldId="643"/>
            <ac:picMk id="8" creationId="{055B4DBE-18C0-402B-BCEA-FC4AEAE7271A}"/>
          </ac:picMkLst>
        </pc:picChg>
        <pc:picChg chg="add del mod">
          <ac:chgData name="Andrea Gentilini" userId="487086dc7c54e779" providerId="LiveId" clId="{BB6B2167-65BA-4CD2-8FE2-4F71ECC036EA}" dt="2022-03-21T08:49:42.096" v="7757" actId="21"/>
          <ac:picMkLst>
            <pc:docMk/>
            <pc:sldMk cId="3534387583" sldId="643"/>
            <ac:picMk id="9" creationId="{81C0D769-D1EF-49EE-880E-05B89BB5CDEF}"/>
          </ac:picMkLst>
        </pc:picChg>
        <pc:cxnChg chg="add mod">
          <ac:chgData name="Andrea Gentilini" userId="487086dc7c54e779" providerId="LiveId" clId="{BB6B2167-65BA-4CD2-8FE2-4F71ECC036EA}" dt="2022-03-16T16:25:47.433" v="1665"/>
          <ac:cxnSpMkLst>
            <pc:docMk/>
            <pc:sldMk cId="3534387583" sldId="643"/>
            <ac:cxnSpMk id="14" creationId="{1F22D8BF-EB25-4218-BDB0-76C8BF8FF206}"/>
          </ac:cxnSpMkLst>
        </pc:cxnChg>
        <pc:cxnChg chg="add mod">
          <ac:chgData name="Andrea Gentilini" userId="487086dc7c54e779" providerId="LiveId" clId="{BB6B2167-65BA-4CD2-8FE2-4F71ECC036EA}" dt="2022-03-21T09:52:48.291" v="9116"/>
          <ac:cxnSpMkLst>
            <pc:docMk/>
            <pc:sldMk cId="3534387583" sldId="643"/>
            <ac:cxnSpMk id="27" creationId="{DD1EF5E0-2E17-4413-95F7-41762E83D06B}"/>
          </ac:cxnSpMkLst>
        </pc:cxnChg>
        <pc:cxnChg chg="add mod">
          <ac:chgData name="Andrea Gentilini" userId="487086dc7c54e779" providerId="LiveId" clId="{BB6B2167-65BA-4CD2-8FE2-4F71ECC036EA}" dt="2022-03-21T09:52:48.291" v="9116"/>
          <ac:cxnSpMkLst>
            <pc:docMk/>
            <pc:sldMk cId="3534387583" sldId="643"/>
            <ac:cxnSpMk id="28" creationId="{604C73C8-A399-48F6-869A-C04BE2927B56}"/>
          </ac:cxnSpMkLst>
        </pc:cxnChg>
      </pc:sldChg>
      <pc:sldChg chg="addSp delSp modSp del mod">
        <pc:chgData name="Andrea Gentilini" userId="487086dc7c54e779" providerId="LiveId" clId="{BB6B2167-65BA-4CD2-8FE2-4F71ECC036EA}" dt="2022-03-22T09:54:09.601" v="14377" actId="2696"/>
        <pc:sldMkLst>
          <pc:docMk/>
          <pc:sldMk cId="187050219" sldId="644"/>
        </pc:sldMkLst>
        <pc:spChg chg="add del mod">
          <ac:chgData name="Andrea Gentilini" userId="487086dc7c54e779" providerId="LiveId" clId="{BB6B2167-65BA-4CD2-8FE2-4F71ECC036EA}" dt="2022-03-21T15:25:04.044" v="14053" actId="21"/>
          <ac:spMkLst>
            <pc:docMk/>
            <pc:sldMk cId="187050219" sldId="644"/>
            <ac:spMk id="8" creationId="{37FE9708-2CC2-4DA9-9AC2-8AC248D2463C}"/>
          </ac:spMkLst>
        </pc:spChg>
        <pc:spChg chg="add del mod">
          <ac:chgData name="Andrea Gentilini" userId="487086dc7c54e779" providerId="LiveId" clId="{BB6B2167-65BA-4CD2-8FE2-4F71ECC036EA}" dt="2022-03-22T09:50:15.843" v="14336" actId="21"/>
          <ac:spMkLst>
            <pc:docMk/>
            <pc:sldMk cId="187050219" sldId="644"/>
            <ac:spMk id="9" creationId="{DEB73D9D-D277-410D-87CA-BECD96300D4B}"/>
          </ac:spMkLst>
        </pc:spChg>
        <pc:spChg chg="add del mod">
          <ac:chgData name="Andrea Gentilini" userId="487086dc7c54e779" providerId="LiveId" clId="{BB6B2167-65BA-4CD2-8FE2-4F71ECC036EA}" dt="2022-03-22T09:50:37.555" v="14342" actId="21"/>
          <ac:spMkLst>
            <pc:docMk/>
            <pc:sldMk cId="187050219" sldId="644"/>
            <ac:spMk id="10" creationId="{73103699-6B8A-40DC-8969-0E14D44ECEC8}"/>
          </ac:spMkLst>
        </pc:spChg>
        <pc:spChg chg="add del mod">
          <ac:chgData name="Andrea Gentilini" userId="487086dc7c54e779" providerId="LiveId" clId="{BB6B2167-65BA-4CD2-8FE2-4F71ECC036EA}" dt="2022-03-22T09:54:06.052" v="14376" actId="21"/>
          <ac:spMkLst>
            <pc:docMk/>
            <pc:sldMk cId="187050219" sldId="644"/>
            <ac:spMk id="11" creationId="{462C02CA-2D11-4AE6-A5DB-19D7A548EBD7}"/>
          </ac:spMkLst>
        </pc:spChg>
        <pc:picChg chg="add del mod">
          <ac:chgData name="Andrea Gentilini" userId="487086dc7c54e779" providerId="LiveId" clId="{BB6B2167-65BA-4CD2-8FE2-4F71ECC036EA}" dt="2022-03-22T09:50:20.498" v="14338" actId="21"/>
          <ac:picMkLst>
            <pc:docMk/>
            <pc:sldMk cId="187050219" sldId="644"/>
            <ac:picMk id="5122" creationId="{B6C3A166-D634-4C07-8606-58314EF1627F}"/>
          </ac:picMkLst>
        </pc:picChg>
      </pc:sldChg>
      <pc:sldChg chg="modSp mod">
        <pc:chgData name="Andrea Gentilini" userId="487086dc7c54e779" providerId="LiveId" clId="{BB6B2167-65BA-4CD2-8FE2-4F71ECC036EA}" dt="2022-03-21T10:49:32.611" v="10095" actId="14100"/>
        <pc:sldMkLst>
          <pc:docMk/>
          <pc:sldMk cId="2375903989" sldId="645"/>
        </pc:sldMkLst>
        <pc:spChg chg="mod">
          <ac:chgData name="Andrea Gentilini" userId="487086dc7c54e779" providerId="LiveId" clId="{BB6B2167-65BA-4CD2-8FE2-4F71ECC036EA}" dt="2022-03-16T14:22:18.863" v="266" actId="20577"/>
          <ac:spMkLst>
            <pc:docMk/>
            <pc:sldMk cId="2375903989" sldId="645"/>
            <ac:spMk id="7" creationId="{7F158B62-5AEB-4374-BC13-DC2EA63C59D2}"/>
          </ac:spMkLst>
        </pc:spChg>
        <pc:spChg chg="mod">
          <ac:chgData name="Andrea Gentilini" userId="487086dc7c54e779" providerId="LiveId" clId="{BB6B2167-65BA-4CD2-8FE2-4F71ECC036EA}" dt="2022-03-16T14:21:56.245" v="260" actId="113"/>
          <ac:spMkLst>
            <pc:docMk/>
            <pc:sldMk cId="2375903989" sldId="645"/>
            <ac:spMk id="10" creationId="{8502B6B3-BA2F-41E4-AE0B-F43D211EBAFB}"/>
          </ac:spMkLst>
        </pc:spChg>
        <pc:spChg chg="mod">
          <ac:chgData name="Andrea Gentilini" userId="487086dc7c54e779" providerId="LiveId" clId="{BB6B2167-65BA-4CD2-8FE2-4F71ECC036EA}" dt="2022-03-21T10:49:32.611" v="10095" actId="14100"/>
          <ac:spMkLst>
            <pc:docMk/>
            <pc:sldMk cId="2375903989" sldId="645"/>
            <ac:spMk id="12" creationId="{42990999-3295-4BB7-B96B-3D9F8EE4D235}"/>
          </ac:spMkLst>
        </pc:spChg>
        <pc:picChg chg="mod">
          <ac:chgData name="Andrea Gentilini" userId="487086dc7c54e779" providerId="LiveId" clId="{BB6B2167-65BA-4CD2-8FE2-4F71ECC036EA}" dt="2022-03-16T14:20:26.344" v="256" actId="208"/>
          <ac:picMkLst>
            <pc:docMk/>
            <pc:sldMk cId="2375903989" sldId="645"/>
            <ac:picMk id="9" creationId="{78771405-7765-4741-A36A-C5B1D2C390B1}"/>
          </ac:picMkLst>
        </pc:picChg>
      </pc:sldChg>
      <pc:sldChg chg="addSp delSp modSp mod ord">
        <pc:chgData name="Andrea Gentilini" userId="487086dc7c54e779" providerId="LiveId" clId="{BB6B2167-65BA-4CD2-8FE2-4F71ECC036EA}" dt="2022-03-21T15:40:56.568" v="14121" actId="732"/>
        <pc:sldMkLst>
          <pc:docMk/>
          <pc:sldMk cId="2597412010" sldId="646"/>
        </pc:sldMkLst>
        <pc:spChg chg="add mod">
          <ac:chgData name="Andrea Gentilini" userId="487086dc7c54e779" providerId="LiveId" clId="{BB6B2167-65BA-4CD2-8FE2-4F71ECC036EA}" dt="2022-03-21T10:51:02.784" v="10175" actId="20577"/>
          <ac:spMkLst>
            <pc:docMk/>
            <pc:sldMk cId="2597412010" sldId="646"/>
            <ac:spMk id="5" creationId="{0EDF7764-5D26-4FAF-AA57-54AB3A70D2A7}"/>
          </ac:spMkLst>
        </pc:spChg>
        <pc:spChg chg="add mod">
          <ac:chgData name="Andrea Gentilini" userId="487086dc7c54e779" providerId="LiveId" clId="{BB6B2167-65BA-4CD2-8FE2-4F71ECC036EA}" dt="2022-03-18T13:32:46.956" v="4881" actId="14100"/>
          <ac:spMkLst>
            <pc:docMk/>
            <pc:sldMk cId="2597412010" sldId="646"/>
            <ac:spMk id="7" creationId="{74B441BF-DE76-4E32-B565-130B76416358}"/>
          </ac:spMkLst>
        </pc:spChg>
        <pc:spChg chg="add del mod">
          <ac:chgData name="Andrea Gentilini" userId="487086dc7c54e779" providerId="LiveId" clId="{BB6B2167-65BA-4CD2-8FE2-4F71ECC036EA}" dt="2022-03-18T16:56:18.757" v="7572" actId="21"/>
          <ac:spMkLst>
            <pc:docMk/>
            <pc:sldMk cId="2597412010" sldId="646"/>
            <ac:spMk id="8" creationId="{88D0DF55-7061-46AD-88CF-65E0552184D0}"/>
          </ac:spMkLst>
        </pc:spChg>
        <pc:spChg chg="add del mod">
          <ac:chgData name="Andrea Gentilini" userId="487086dc7c54e779" providerId="LiveId" clId="{BB6B2167-65BA-4CD2-8FE2-4F71ECC036EA}" dt="2022-03-18T16:56:23.719" v="7574" actId="21"/>
          <ac:spMkLst>
            <pc:docMk/>
            <pc:sldMk cId="2597412010" sldId="646"/>
            <ac:spMk id="9" creationId="{1C66A0C6-D4BF-4D50-A2BD-FF44C82B97B2}"/>
          </ac:spMkLst>
        </pc:spChg>
        <pc:spChg chg="mod">
          <ac:chgData name="Andrea Gentilini" userId="487086dc7c54e779" providerId="LiveId" clId="{BB6B2167-65BA-4CD2-8FE2-4F71ECC036EA}" dt="2022-03-18T15:59:34.755" v="5949"/>
          <ac:spMkLst>
            <pc:docMk/>
            <pc:sldMk cId="2597412010" sldId="646"/>
            <ac:spMk id="12" creationId="{DD492385-DF8D-4A6B-83CF-5D8EE5C35147}"/>
          </ac:spMkLst>
        </pc:spChg>
        <pc:spChg chg="mod">
          <ac:chgData name="Andrea Gentilini" userId="487086dc7c54e779" providerId="LiveId" clId="{BB6B2167-65BA-4CD2-8FE2-4F71ECC036EA}" dt="2022-03-18T15:59:34.755" v="5949"/>
          <ac:spMkLst>
            <pc:docMk/>
            <pc:sldMk cId="2597412010" sldId="646"/>
            <ac:spMk id="13" creationId="{7DB7915C-5678-4453-9793-75AC6B5025A9}"/>
          </ac:spMkLst>
        </pc:spChg>
        <pc:spChg chg="mod">
          <ac:chgData name="Andrea Gentilini" userId="487086dc7c54e779" providerId="LiveId" clId="{BB6B2167-65BA-4CD2-8FE2-4F71ECC036EA}" dt="2022-03-18T15:59:34.755" v="5949"/>
          <ac:spMkLst>
            <pc:docMk/>
            <pc:sldMk cId="2597412010" sldId="646"/>
            <ac:spMk id="15" creationId="{E6F56431-1C9B-482B-AD49-F90B90B247F3}"/>
          </ac:spMkLst>
        </pc:spChg>
        <pc:spChg chg="mod">
          <ac:chgData name="Andrea Gentilini" userId="487086dc7c54e779" providerId="LiveId" clId="{BB6B2167-65BA-4CD2-8FE2-4F71ECC036EA}" dt="2022-03-18T16:03:51.539" v="5984"/>
          <ac:spMkLst>
            <pc:docMk/>
            <pc:sldMk cId="2597412010" sldId="646"/>
            <ac:spMk id="17" creationId="{C0210737-F800-420A-A8B8-A345D6EC0C7E}"/>
          </ac:spMkLst>
        </pc:spChg>
        <pc:spChg chg="mod">
          <ac:chgData name="Andrea Gentilini" userId="487086dc7c54e779" providerId="LiveId" clId="{BB6B2167-65BA-4CD2-8FE2-4F71ECC036EA}" dt="2022-03-18T16:03:51.539" v="5984"/>
          <ac:spMkLst>
            <pc:docMk/>
            <pc:sldMk cId="2597412010" sldId="646"/>
            <ac:spMk id="18" creationId="{2B6F410E-C1FB-47CA-B3FE-4436FA16735F}"/>
          </ac:spMkLst>
        </pc:spChg>
        <pc:spChg chg="mod">
          <ac:chgData name="Andrea Gentilini" userId="487086dc7c54e779" providerId="LiveId" clId="{BB6B2167-65BA-4CD2-8FE2-4F71ECC036EA}" dt="2022-03-18T16:03:51.539" v="5984"/>
          <ac:spMkLst>
            <pc:docMk/>
            <pc:sldMk cId="2597412010" sldId="646"/>
            <ac:spMk id="19" creationId="{78D93CC6-7BF0-435C-A7C8-946DC2A8EF5D}"/>
          </ac:spMkLst>
        </pc:spChg>
        <pc:spChg chg="add del mod">
          <ac:chgData name="Andrea Gentilini" userId="487086dc7c54e779" providerId="LiveId" clId="{BB6B2167-65BA-4CD2-8FE2-4F71ECC036EA}" dt="2022-03-21T15:39:24.156" v="14117" actId="21"/>
          <ac:spMkLst>
            <pc:docMk/>
            <pc:sldMk cId="2597412010" sldId="646"/>
            <ac:spMk id="20" creationId="{46FF0C14-F00C-47BD-9D54-EA35071681E5}"/>
          </ac:spMkLst>
        </pc:spChg>
        <pc:spChg chg="mod">
          <ac:chgData name="Andrea Gentilini" userId="487086dc7c54e779" providerId="LiveId" clId="{BB6B2167-65BA-4CD2-8FE2-4F71ECC036EA}" dt="2022-03-18T16:58:20.059" v="7603" actId="20577"/>
          <ac:spMkLst>
            <pc:docMk/>
            <pc:sldMk cId="2597412010" sldId="646"/>
            <ac:spMk id="22" creationId="{CF54234B-BA38-4A88-AA57-01B720568829}"/>
          </ac:spMkLst>
        </pc:spChg>
        <pc:spChg chg="mod">
          <ac:chgData name="Andrea Gentilini" userId="487086dc7c54e779" providerId="LiveId" clId="{BB6B2167-65BA-4CD2-8FE2-4F71ECC036EA}" dt="2022-03-18T16:59:35.914" v="7609" actId="20577"/>
          <ac:spMkLst>
            <pc:docMk/>
            <pc:sldMk cId="2597412010" sldId="646"/>
            <ac:spMk id="23" creationId="{C4E3D4CA-E1A4-4F56-8950-DA229EA6A852}"/>
          </ac:spMkLst>
        </pc:spChg>
        <pc:spChg chg="add mod">
          <ac:chgData name="Andrea Gentilini" userId="487086dc7c54e779" providerId="LiveId" clId="{BB6B2167-65BA-4CD2-8FE2-4F71ECC036EA}" dt="2022-03-18T16:57:23.293" v="7582"/>
          <ac:spMkLst>
            <pc:docMk/>
            <pc:sldMk cId="2597412010" sldId="646"/>
            <ac:spMk id="24" creationId="{0195856E-CEFE-42F5-BC55-A61E57A1912C}"/>
          </ac:spMkLst>
        </pc:spChg>
        <pc:spChg chg="add mod">
          <ac:chgData name="Andrea Gentilini" userId="487086dc7c54e779" providerId="LiveId" clId="{BB6B2167-65BA-4CD2-8FE2-4F71ECC036EA}" dt="2022-03-18T16:57:23.293" v="7582"/>
          <ac:spMkLst>
            <pc:docMk/>
            <pc:sldMk cId="2597412010" sldId="646"/>
            <ac:spMk id="25" creationId="{45F5F726-D7A7-4B96-AEBB-1014881D6A71}"/>
          </ac:spMkLst>
        </pc:spChg>
        <pc:spChg chg="mod">
          <ac:chgData name="Andrea Gentilini" userId="487086dc7c54e779" providerId="LiveId" clId="{BB6B2167-65BA-4CD2-8FE2-4F71ECC036EA}" dt="2022-03-21T13:44:00.776" v="10850" actId="255"/>
          <ac:spMkLst>
            <pc:docMk/>
            <pc:sldMk cId="2597412010" sldId="646"/>
            <ac:spMk id="27" creationId="{90F30BB0-65A0-4F1D-ACAE-2CDCC53AECAB}"/>
          </ac:spMkLst>
        </pc:spChg>
        <pc:spChg chg="mod">
          <ac:chgData name="Andrea Gentilini" userId="487086dc7c54e779" providerId="LiveId" clId="{BB6B2167-65BA-4CD2-8FE2-4F71ECC036EA}" dt="2022-03-21T10:08:30.141" v="9873" actId="20577"/>
          <ac:spMkLst>
            <pc:docMk/>
            <pc:sldMk cId="2597412010" sldId="646"/>
            <ac:spMk id="28" creationId="{254D3EA6-5013-4023-9256-D3D6EDF54521}"/>
          </ac:spMkLst>
        </pc:spChg>
        <pc:spChg chg="add del mod">
          <ac:chgData name="Andrea Gentilini" userId="487086dc7c54e779" providerId="LiveId" clId="{BB6B2167-65BA-4CD2-8FE2-4F71ECC036EA}" dt="2022-03-18T16:58:52.552" v="7607" actId="21"/>
          <ac:spMkLst>
            <pc:docMk/>
            <pc:sldMk cId="2597412010" sldId="646"/>
            <ac:spMk id="31" creationId="{25C651CE-B371-4414-9C01-69E9FBA0CD89}"/>
          </ac:spMkLst>
        </pc:spChg>
        <pc:spChg chg="add mod">
          <ac:chgData name="Andrea Gentilini" userId="487086dc7c54e779" providerId="LiveId" clId="{BB6B2167-65BA-4CD2-8FE2-4F71ECC036EA}" dt="2022-03-21T15:38:54.602" v="14108" actId="167"/>
          <ac:spMkLst>
            <pc:docMk/>
            <pc:sldMk cId="2597412010" sldId="646"/>
            <ac:spMk id="31" creationId="{2EE43292-B573-4D58-8F79-A02B454B1E53}"/>
          </ac:spMkLst>
        </pc:spChg>
        <pc:grpChg chg="add del mod">
          <ac:chgData name="Andrea Gentilini" userId="487086dc7c54e779" providerId="LiveId" clId="{BB6B2167-65BA-4CD2-8FE2-4F71ECC036EA}" dt="2022-03-18T16:57:31.153" v="7583" actId="21"/>
          <ac:grpSpMkLst>
            <pc:docMk/>
            <pc:sldMk cId="2597412010" sldId="646"/>
            <ac:grpSpMk id="3" creationId="{C1CE1701-AB28-4998-AC5A-D5CB39AC262F}"/>
          </ac:grpSpMkLst>
        </pc:grpChg>
        <pc:grpChg chg="add del mod">
          <ac:chgData name="Andrea Gentilini" userId="487086dc7c54e779" providerId="LiveId" clId="{BB6B2167-65BA-4CD2-8FE2-4F71ECC036EA}" dt="2022-03-18T16:03:53.189" v="5985" actId="21"/>
          <ac:grpSpMkLst>
            <pc:docMk/>
            <pc:sldMk cId="2597412010" sldId="646"/>
            <ac:grpSpMk id="11" creationId="{9896FCA6-1CA9-4444-9EBB-BB4878BF74BA}"/>
          </ac:grpSpMkLst>
        </pc:grpChg>
        <pc:grpChg chg="add mod">
          <ac:chgData name="Andrea Gentilini" userId="487086dc7c54e779" providerId="LiveId" clId="{BB6B2167-65BA-4CD2-8FE2-4F71ECC036EA}" dt="2022-03-18T16:03:51.539" v="5984"/>
          <ac:grpSpMkLst>
            <pc:docMk/>
            <pc:sldMk cId="2597412010" sldId="646"/>
            <ac:grpSpMk id="16" creationId="{75CAC343-378D-43AF-AB82-4F7EE6E35995}"/>
          </ac:grpSpMkLst>
        </pc:grpChg>
        <pc:grpChg chg="add mod">
          <ac:chgData name="Andrea Gentilini" userId="487086dc7c54e779" providerId="LiveId" clId="{BB6B2167-65BA-4CD2-8FE2-4F71ECC036EA}" dt="2022-03-18T16:57:23.293" v="7582"/>
          <ac:grpSpMkLst>
            <pc:docMk/>
            <pc:sldMk cId="2597412010" sldId="646"/>
            <ac:grpSpMk id="21" creationId="{EC618DF2-B12B-4849-AF89-127B8750BD5D}"/>
          </ac:grpSpMkLst>
        </pc:grpChg>
        <pc:grpChg chg="add mod">
          <ac:chgData name="Andrea Gentilini" userId="487086dc7c54e779" providerId="LiveId" clId="{BB6B2167-65BA-4CD2-8FE2-4F71ECC036EA}" dt="2022-03-21T10:02:34.642" v="9619" actId="14100"/>
          <ac:grpSpMkLst>
            <pc:docMk/>
            <pc:sldMk cId="2597412010" sldId="646"/>
            <ac:grpSpMk id="26" creationId="{5CDC17EA-0F52-4264-AA09-DF7123831670}"/>
          </ac:grpSpMkLst>
        </pc:grpChg>
        <pc:picChg chg="add mod topLvl modCrop">
          <ac:chgData name="Andrea Gentilini" userId="487086dc7c54e779" providerId="LiveId" clId="{BB6B2167-65BA-4CD2-8FE2-4F71ECC036EA}" dt="2022-03-21T15:40:56.568" v="14121" actId="732"/>
          <ac:picMkLst>
            <pc:docMk/>
            <pc:sldMk cId="2597412010" sldId="646"/>
            <ac:picMk id="10" creationId="{DC8589C9-88A9-43B0-A7D4-C549C50A78B6}"/>
          </ac:picMkLst>
        </pc:picChg>
        <pc:picChg chg="add del">
          <ac:chgData name="Andrea Gentilini" userId="487086dc7c54e779" providerId="LiveId" clId="{BB6B2167-65BA-4CD2-8FE2-4F71ECC036EA}" dt="2022-03-18T13:57:54.930" v="5456" actId="21"/>
          <ac:picMkLst>
            <pc:docMk/>
            <pc:sldMk cId="2597412010" sldId="646"/>
            <ac:picMk id="12" creationId="{05E646B5-098A-473F-A4E4-92F9BC44D194}"/>
          </ac:picMkLst>
        </pc:picChg>
        <pc:picChg chg="add del mod topLvl">
          <ac:chgData name="Andrea Gentilini" userId="487086dc7c54e779" providerId="LiveId" clId="{BB6B2167-65BA-4CD2-8FE2-4F71ECC036EA}" dt="2022-03-18T16:57:31.153" v="7583" actId="21"/>
          <ac:picMkLst>
            <pc:docMk/>
            <pc:sldMk cId="2597412010" sldId="646"/>
            <ac:picMk id="14" creationId="{70A842EC-9648-4168-95CE-FA5FB9DB3BAF}"/>
          </ac:picMkLst>
        </pc:picChg>
        <pc:cxnChg chg="add mod">
          <ac:chgData name="Andrea Gentilini" userId="487086dc7c54e779" providerId="LiveId" clId="{BB6B2167-65BA-4CD2-8FE2-4F71ECC036EA}" dt="2022-03-18T12:57:32.861" v="4026"/>
          <ac:cxnSpMkLst>
            <pc:docMk/>
            <pc:sldMk cId="2597412010" sldId="646"/>
            <ac:cxnSpMk id="4" creationId="{78C6FCC6-177E-4B08-8C88-E8C411C826AE}"/>
          </ac:cxnSpMkLst>
        </pc:cxnChg>
        <pc:cxnChg chg="add mod">
          <ac:chgData name="Andrea Gentilini" userId="487086dc7c54e779" providerId="LiveId" clId="{BB6B2167-65BA-4CD2-8FE2-4F71ECC036EA}" dt="2022-03-18T16:57:23.293" v="7582"/>
          <ac:cxnSpMkLst>
            <pc:docMk/>
            <pc:sldMk cId="2597412010" sldId="646"/>
            <ac:cxnSpMk id="29" creationId="{3CB319D9-7729-424A-BC21-21F2CCFFC5DB}"/>
          </ac:cxnSpMkLst>
        </pc:cxnChg>
        <pc:cxnChg chg="add mod">
          <ac:chgData name="Andrea Gentilini" userId="487086dc7c54e779" providerId="LiveId" clId="{BB6B2167-65BA-4CD2-8FE2-4F71ECC036EA}" dt="2022-03-18T16:57:23.293" v="7582"/>
          <ac:cxnSpMkLst>
            <pc:docMk/>
            <pc:sldMk cId="2597412010" sldId="646"/>
            <ac:cxnSpMk id="30" creationId="{17666EC7-EDBA-41E8-B42E-688C9F7CC14A}"/>
          </ac:cxnSpMkLst>
        </pc:cxnChg>
      </pc:sldChg>
      <pc:sldChg chg="delSp modSp del mod">
        <pc:chgData name="Andrea Gentilini" userId="487086dc7c54e779" providerId="LiveId" clId="{BB6B2167-65BA-4CD2-8FE2-4F71ECC036EA}" dt="2022-03-18T15:58:00.438" v="5935" actId="2696"/>
        <pc:sldMkLst>
          <pc:docMk/>
          <pc:sldMk cId="1626302659" sldId="647"/>
        </pc:sldMkLst>
        <pc:spChg chg="del">
          <ac:chgData name="Andrea Gentilini" userId="487086dc7c54e779" providerId="LiveId" clId="{BB6B2167-65BA-4CD2-8FE2-4F71ECC036EA}" dt="2022-03-16T14:24:05.471" v="286" actId="21"/>
          <ac:spMkLst>
            <pc:docMk/>
            <pc:sldMk cId="1626302659" sldId="647"/>
            <ac:spMk id="3" creationId="{8093651F-32A5-490E-BDF3-4503C07D8318}"/>
          </ac:spMkLst>
        </pc:spChg>
        <pc:spChg chg="mod">
          <ac:chgData name="Andrea Gentilini" userId="487086dc7c54e779" providerId="LiveId" clId="{BB6B2167-65BA-4CD2-8FE2-4F71ECC036EA}" dt="2022-03-16T14:24:25.234" v="291" actId="255"/>
          <ac:spMkLst>
            <pc:docMk/>
            <pc:sldMk cId="1626302659" sldId="647"/>
            <ac:spMk id="4" creationId="{D8A9E744-4EFA-4701-987C-11F06E34C30D}"/>
          </ac:spMkLst>
        </pc:spChg>
        <pc:spChg chg="del">
          <ac:chgData name="Andrea Gentilini" userId="487086dc7c54e779" providerId="LiveId" clId="{BB6B2167-65BA-4CD2-8FE2-4F71ECC036EA}" dt="2022-03-16T14:24:07.146" v="287" actId="21"/>
          <ac:spMkLst>
            <pc:docMk/>
            <pc:sldMk cId="1626302659" sldId="647"/>
            <ac:spMk id="5" creationId="{10167118-4731-4817-A805-9B48DCE078B3}"/>
          </ac:spMkLst>
        </pc:spChg>
        <pc:spChg chg="del">
          <ac:chgData name="Andrea Gentilini" userId="487086dc7c54e779" providerId="LiveId" clId="{BB6B2167-65BA-4CD2-8FE2-4F71ECC036EA}" dt="2022-03-16T14:24:10.167" v="288" actId="21"/>
          <ac:spMkLst>
            <pc:docMk/>
            <pc:sldMk cId="1626302659" sldId="647"/>
            <ac:spMk id="7" creationId="{326EA0A8-A98A-43B1-9FCB-A22BE62DF29B}"/>
          </ac:spMkLst>
        </pc:spChg>
      </pc:sldChg>
      <pc:sldChg chg="modSp mod ord">
        <pc:chgData name="Andrea Gentilini" userId="487086dc7c54e779" providerId="LiveId" clId="{BB6B2167-65BA-4CD2-8FE2-4F71ECC036EA}" dt="2022-03-18T15:54:02.291" v="5885" actId="20577"/>
        <pc:sldMkLst>
          <pc:docMk/>
          <pc:sldMk cId="1711836391" sldId="648"/>
        </pc:sldMkLst>
        <pc:spChg chg="mod">
          <ac:chgData name="Andrea Gentilini" userId="487086dc7c54e779" providerId="LiveId" clId="{BB6B2167-65BA-4CD2-8FE2-4F71ECC036EA}" dt="2022-03-18T15:54:02.291" v="5885" actId="20577"/>
          <ac:spMkLst>
            <pc:docMk/>
            <pc:sldMk cId="1711836391" sldId="648"/>
            <ac:spMk id="4" creationId="{D8A9E744-4EFA-4701-987C-11F06E34C30D}"/>
          </ac:spMkLst>
        </pc:spChg>
      </pc:sldChg>
      <pc:sldChg chg="modSp del mod">
        <pc:chgData name="Andrea Gentilini" userId="487086dc7c54e779" providerId="LiveId" clId="{BB6B2167-65BA-4CD2-8FE2-4F71ECC036EA}" dt="2022-03-18T15:59:41.448" v="5950" actId="2696"/>
        <pc:sldMkLst>
          <pc:docMk/>
          <pc:sldMk cId="2542875711" sldId="649"/>
        </pc:sldMkLst>
        <pc:spChg chg="mod">
          <ac:chgData name="Andrea Gentilini" userId="487086dc7c54e779" providerId="LiveId" clId="{BB6B2167-65BA-4CD2-8FE2-4F71ECC036EA}" dt="2022-03-16T14:24:41.764" v="301" actId="20577"/>
          <ac:spMkLst>
            <pc:docMk/>
            <pc:sldMk cId="2542875711" sldId="649"/>
            <ac:spMk id="4" creationId="{D8A9E744-4EFA-4701-987C-11F06E34C30D}"/>
          </ac:spMkLst>
        </pc:spChg>
      </pc:sldChg>
      <pc:sldChg chg="addSp delSp modSp mod">
        <pc:chgData name="Andrea Gentilini" userId="487086dc7c54e779" providerId="LiveId" clId="{BB6B2167-65BA-4CD2-8FE2-4F71ECC036EA}" dt="2022-03-22T10:03:45.683" v="14813" actId="20577"/>
        <pc:sldMkLst>
          <pc:docMk/>
          <pc:sldMk cId="3086203810" sldId="650"/>
        </pc:sldMkLst>
        <pc:spChg chg="add del mod">
          <ac:chgData name="Andrea Gentilini" userId="487086dc7c54e779" providerId="LiveId" clId="{BB6B2167-65BA-4CD2-8FE2-4F71ECC036EA}" dt="2022-03-21T08:55:49.188" v="7770" actId="21"/>
          <ac:spMkLst>
            <pc:docMk/>
            <pc:sldMk cId="3086203810" sldId="650"/>
            <ac:spMk id="3" creationId="{1442CD7D-D22B-4C8D-827A-46F9FDB23830}"/>
          </ac:spMkLst>
        </pc:spChg>
        <pc:spChg chg="add mod">
          <ac:chgData name="Andrea Gentilini" userId="487086dc7c54e779" providerId="LiveId" clId="{BB6B2167-65BA-4CD2-8FE2-4F71ECC036EA}" dt="2022-03-16T16:21:30.344" v="1451" actId="20577"/>
          <ac:spMkLst>
            <pc:docMk/>
            <pc:sldMk cId="3086203810" sldId="650"/>
            <ac:spMk id="4" creationId="{C1240614-565D-4097-AFA2-3B86DFBC0FDD}"/>
          </ac:spMkLst>
        </pc:spChg>
        <pc:spChg chg="add del mod">
          <ac:chgData name="Andrea Gentilini" userId="487086dc7c54e779" providerId="LiveId" clId="{BB6B2167-65BA-4CD2-8FE2-4F71ECC036EA}" dt="2022-03-21T09:00:20.012" v="8017" actId="21"/>
          <ac:spMkLst>
            <pc:docMk/>
            <pc:sldMk cId="3086203810" sldId="650"/>
            <ac:spMk id="9" creationId="{8BFD3E0E-8B4F-4E02-A77A-088F301AA314}"/>
          </ac:spMkLst>
        </pc:spChg>
        <pc:spChg chg="add mod ord">
          <ac:chgData name="Andrea Gentilini" userId="487086dc7c54e779" providerId="LiveId" clId="{BB6B2167-65BA-4CD2-8FE2-4F71ECC036EA}" dt="2022-03-21T09:01:03.595" v="8083" actId="113"/>
          <ac:spMkLst>
            <pc:docMk/>
            <pc:sldMk cId="3086203810" sldId="650"/>
            <ac:spMk id="10" creationId="{7C77A045-F8A1-44DE-9D46-AAA0AF9D2A19}"/>
          </ac:spMkLst>
        </pc:spChg>
        <pc:spChg chg="add mod">
          <ac:chgData name="Andrea Gentilini" userId="487086dc7c54e779" providerId="LiveId" clId="{BB6B2167-65BA-4CD2-8FE2-4F71ECC036EA}" dt="2022-03-16T16:26:16.799" v="1720" actId="20577"/>
          <ac:spMkLst>
            <pc:docMk/>
            <pc:sldMk cId="3086203810" sldId="650"/>
            <ac:spMk id="12" creationId="{4613E756-28FB-4769-8A20-C48C30688217}"/>
          </ac:spMkLst>
        </pc:spChg>
        <pc:spChg chg="mod">
          <ac:chgData name="Andrea Gentilini" userId="487086dc7c54e779" providerId="LiveId" clId="{BB6B2167-65BA-4CD2-8FE2-4F71ECC036EA}" dt="2022-03-18T15:57:42.304" v="5933"/>
          <ac:spMkLst>
            <pc:docMk/>
            <pc:sldMk cId="3086203810" sldId="650"/>
            <ac:spMk id="14" creationId="{C1ECDDA9-CC7A-426E-85C7-7FF2E7CA825D}"/>
          </ac:spMkLst>
        </pc:spChg>
        <pc:spChg chg="mod">
          <ac:chgData name="Andrea Gentilini" userId="487086dc7c54e779" providerId="LiveId" clId="{BB6B2167-65BA-4CD2-8FE2-4F71ECC036EA}" dt="2022-03-18T15:57:42.304" v="5933"/>
          <ac:spMkLst>
            <pc:docMk/>
            <pc:sldMk cId="3086203810" sldId="650"/>
            <ac:spMk id="15" creationId="{7FE798A4-960E-44F7-B73D-2C7D1FEE3C09}"/>
          </ac:spMkLst>
        </pc:spChg>
        <pc:spChg chg="mod">
          <ac:chgData name="Andrea Gentilini" userId="487086dc7c54e779" providerId="LiveId" clId="{BB6B2167-65BA-4CD2-8FE2-4F71ECC036EA}" dt="2022-03-18T15:57:42.304" v="5933"/>
          <ac:spMkLst>
            <pc:docMk/>
            <pc:sldMk cId="3086203810" sldId="650"/>
            <ac:spMk id="16" creationId="{DF7E4C1C-B24D-4D84-86DF-72C58B63C345}"/>
          </ac:spMkLst>
        </pc:spChg>
        <pc:spChg chg="mod">
          <ac:chgData name="Andrea Gentilini" userId="487086dc7c54e779" providerId="LiveId" clId="{BB6B2167-65BA-4CD2-8FE2-4F71ECC036EA}" dt="2022-03-18T16:02:31.060" v="5971"/>
          <ac:spMkLst>
            <pc:docMk/>
            <pc:sldMk cId="3086203810" sldId="650"/>
            <ac:spMk id="18" creationId="{BC96FB4C-CCDE-4E6D-A4CC-28010FB54169}"/>
          </ac:spMkLst>
        </pc:spChg>
        <pc:spChg chg="mod">
          <ac:chgData name="Andrea Gentilini" userId="487086dc7c54e779" providerId="LiveId" clId="{BB6B2167-65BA-4CD2-8FE2-4F71ECC036EA}" dt="2022-03-18T16:02:31.060" v="5971"/>
          <ac:spMkLst>
            <pc:docMk/>
            <pc:sldMk cId="3086203810" sldId="650"/>
            <ac:spMk id="19" creationId="{F703FF4D-E9C1-4211-89C5-5853C9E25C69}"/>
          </ac:spMkLst>
        </pc:spChg>
        <pc:spChg chg="mod">
          <ac:chgData name="Andrea Gentilini" userId="487086dc7c54e779" providerId="LiveId" clId="{BB6B2167-65BA-4CD2-8FE2-4F71ECC036EA}" dt="2022-03-18T16:02:31.060" v="5971"/>
          <ac:spMkLst>
            <pc:docMk/>
            <pc:sldMk cId="3086203810" sldId="650"/>
            <ac:spMk id="20" creationId="{3BBEC471-F5D4-4159-A755-2F9EBC3C0A32}"/>
          </ac:spMkLst>
        </pc:spChg>
        <pc:spChg chg="add del mod">
          <ac:chgData name="Andrea Gentilini" userId="487086dc7c54e779" providerId="LiveId" clId="{BB6B2167-65BA-4CD2-8FE2-4F71ECC036EA}" dt="2022-03-21T15:37:39.410" v="14092" actId="21"/>
          <ac:spMkLst>
            <pc:docMk/>
            <pc:sldMk cId="3086203810" sldId="650"/>
            <ac:spMk id="21" creationId="{9C04975C-9665-460E-9E9F-02551547721E}"/>
          </ac:spMkLst>
        </pc:spChg>
        <pc:spChg chg="mod topLvl">
          <ac:chgData name="Andrea Gentilini" userId="487086dc7c54e779" providerId="LiveId" clId="{BB6B2167-65BA-4CD2-8FE2-4F71ECC036EA}" dt="2022-03-21T08:58:09.949" v="7796" actId="21"/>
          <ac:spMkLst>
            <pc:docMk/>
            <pc:sldMk cId="3086203810" sldId="650"/>
            <ac:spMk id="23" creationId="{BE19DC29-A454-4EC0-B317-7D4D2A8C0B6D}"/>
          </ac:spMkLst>
        </pc:spChg>
        <pc:spChg chg="del mod topLvl">
          <ac:chgData name="Andrea Gentilini" userId="487086dc7c54e779" providerId="LiveId" clId="{BB6B2167-65BA-4CD2-8FE2-4F71ECC036EA}" dt="2022-03-21T08:58:09.949" v="7796" actId="21"/>
          <ac:spMkLst>
            <pc:docMk/>
            <pc:sldMk cId="3086203810" sldId="650"/>
            <ac:spMk id="24" creationId="{D2F3F63B-969B-4B92-A408-94DAB15E7DBF}"/>
          </ac:spMkLst>
        </pc:spChg>
        <pc:spChg chg="add mod">
          <ac:chgData name="Andrea Gentilini" userId="487086dc7c54e779" providerId="LiveId" clId="{BB6B2167-65BA-4CD2-8FE2-4F71ECC036EA}" dt="2022-03-21T08:56:40.064" v="7781"/>
          <ac:spMkLst>
            <pc:docMk/>
            <pc:sldMk cId="3086203810" sldId="650"/>
            <ac:spMk id="25" creationId="{61497D24-0DFA-406B-BD79-FE0DA2D8B25C}"/>
          </ac:spMkLst>
        </pc:spChg>
        <pc:spChg chg="add mod">
          <ac:chgData name="Andrea Gentilini" userId="487086dc7c54e779" providerId="LiveId" clId="{BB6B2167-65BA-4CD2-8FE2-4F71ECC036EA}" dt="2022-03-21T08:56:40.064" v="7781"/>
          <ac:spMkLst>
            <pc:docMk/>
            <pc:sldMk cId="3086203810" sldId="650"/>
            <ac:spMk id="26" creationId="{498A8862-7390-4DB8-9CFB-7C39D3AAD498}"/>
          </ac:spMkLst>
        </pc:spChg>
        <pc:spChg chg="mod">
          <ac:chgData name="Andrea Gentilini" userId="487086dc7c54e779" providerId="LiveId" clId="{BB6B2167-65BA-4CD2-8FE2-4F71ECC036EA}" dt="2022-03-21T09:07:26.530" v="8464" actId="20577"/>
          <ac:spMkLst>
            <pc:docMk/>
            <pc:sldMk cId="3086203810" sldId="650"/>
            <ac:spMk id="28" creationId="{7BB7D754-0EC2-4F91-87A1-DFDA32D97D04}"/>
          </ac:spMkLst>
        </pc:spChg>
        <pc:spChg chg="mod">
          <ac:chgData name="Andrea Gentilini" userId="487086dc7c54e779" providerId="LiveId" clId="{BB6B2167-65BA-4CD2-8FE2-4F71ECC036EA}" dt="2022-03-22T10:03:45.683" v="14813" actId="20577"/>
          <ac:spMkLst>
            <pc:docMk/>
            <pc:sldMk cId="3086203810" sldId="650"/>
            <ac:spMk id="29" creationId="{CA827EFE-E318-4D3E-BE94-FE97537A5993}"/>
          </ac:spMkLst>
        </pc:spChg>
        <pc:spChg chg="add del mod">
          <ac:chgData name="Andrea Gentilini" userId="487086dc7c54e779" providerId="LiveId" clId="{BB6B2167-65BA-4CD2-8FE2-4F71ECC036EA}" dt="2022-03-21T15:38:23.653" v="14098" actId="21"/>
          <ac:spMkLst>
            <pc:docMk/>
            <pc:sldMk cId="3086203810" sldId="650"/>
            <ac:spMk id="33" creationId="{F6BD51E3-084C-4DE4-86A8-3E239F69255C}"/>
          </ac:spMkLst>
        </pc:spChg>
        <pc:spChg chg="add mod">
          <ac:chgData name="Andrea Gentilini" userId="487086dc7c54e779" providerId="LiveId" clId="{BB6B2167-65BA-4CD2-8FE2-4F71ECC036EA}" dt="2022-03-21T15:38:26.631" v="14099" actId="167"/>
          <ac:spMkLst>
            <pc:docMk/>
            <pc:sldMk cId="3086203810" sldId="650"/>
            <ac:spMk id="34" creationId="{2317844B-9A0A-4778-A2E4-5ED4FEF05A7B}"/>
          </ac:spMkLst>
        </pc:spChg>
        <pc:grpChg chg="add del mod">
          <ac:chgData name="Andrea Gentilini" userId="487086dc7c54e779" providerId="LiveId" clId="{BB6B2167-65BA-4CD2-8FE2-4F71ECC036EA}" dt="2022-03-18T16:02:44.080" v="5975" actId="21"/>
          <ac:grpSpMkLst>
            <pc:docMk/>
            <pc:sldMk cId="3086203810" sldId="650"/>
            <ac:grpSpMk id="13" creationId="{5A75B652-0DAD-4324-961E-47618CC007B7}"/>
          </ac:grpSpMkLst>
        </pc:grpChg>
        <pc:grpChg chg="add mod">
          <ac:chgData name="Andrea Gentilini" userId="487086dc7c54e779" providerId="LiveId" clId="{BB6B2167-65BA-4CD2-8FE2-4F71ECC036EA}" dt="2022-03-18T16:02:31.060" v="5971"/>
          <ac:grpSpMkLst>
            <pc:docMk/>
            <pc:sldMk cId="3086203810" sldId="650"/>
            <ac:grpSpMk id="17" creationId="{A4DC7A82-FFF4-4DB8-A3D5-2970B855C9A1}"/>
          </ac:grpSpMkLst>
        </pc:grpChg>
        <pc:grpChg chg="add del mod">
          <ac:chgData name="Andrea Gentilini" userId="487086dc7c54e779" providerId="LiveId" clId="{BB6B2167-65BA-4CD2-8FE2-4F71ECC036EA}" dt="2022-03-21T08:58:09.949" v="7796" actId="21"/>
          <ac:grpSpMkLst>
            <pc:docMk/>
            <pc:sldMk cId="3086203810" sldId="650"/>
            <ac:grpSpMk id="22" creationId="{E1EFEC74-8E33-4BA0-998E-44C29DD8ECEF}"/>
          </ac:grpSpMkLst>
        </pc:grpChg>
        <pc:grpChg chg="add mod">
          <ac:chgData name="Andrea Gentilini" userId="487086dc7c54e779" providerId="LiveId" clId="{BB6B2167-65BA-4CD2-8FE2-4F71ECC036EA}" dt="2022-03-21T08:56:40.064" v="7781"/>
          <ac:grpSpMkLst>
            <pc:docMk/>
            <pc:sldMk cId="3086203810" sldId="650"/>
            <ac:grpSpMk id="27" creationId="{30BF1821-C11B-4D3D-A0FD-0C091E263B3A}"/>
          </ac:grpSpMkLst>
        </pc:grpChg>
        <pc:picChg chg="add del mod">
          <ac:chgData name="Andrea Gentilini" userId="487086dc7c54e779" providerId="LiveId" clId="{BB6B2167-65BA-4CD2-8FE2-4F71ECC036EA}" dt="2022-03-21T08:55:46.144" v="7768" actId="21"/>
          <ac:picMkLst>
            <pc:docMk/>
            <pc:sldMk cId="3086203810" sldId="650"/>
            <ac:picMk id="5" creationId="{DA608FB8-4850-4C6D-9C13-7101FA1A9BDE}"/>
          </ac:picMkLst>
        </pc:picChg>
        <pc:picChg chg="add mod ord">
          <ac:chgData name="Andrea Gentilini" userId="487086dc7c54e779" providerId="LiveId" clId="{BB6B2167-65BA-4CD2-8FE2-4F71ECC036EA}" dt="2022-03-21T08:57:24.924" v="7787" actId="1076"/>
          <ac:picMkLst>
            <pc:docMk/>
            <pc:sldMk cId="3086203810" sldId="650"/>
            <ac:picMk id="8" creationId="{0878A702-E826-4DA0-9DCD-CAA05345FC1D}"/>
          </ac:picMkLst>
        </pc:picChg>
        <pc:picChg chg="add del mod">
          <ac:chgData name="Andrea Gentilini" userId="487086dc7c54e779" providerId="LiveId" clId="{BB6B2167-65BA-4CD2-8FE2-4F71ECC036EA}" dt="2022-03-21T08:55:45.402" v="7767" actId="21"/>
          <ac:picMkLst>
            <pc:docMk/>
            <pc:sldMk cId="3086203810" sldId="650"/>
            <ac:picMk id="13" creationId="{E1C26E8C-E608-4350-8A74-18D9A96F4F28}"/>
          </ac:picMkLst>
        </pc:picChg>
        <pc:picChg chg="add mod modCrop">
          <ac:chgData name="Andrea Gentilini" userId="487086dc7c54e779" providerId="LiveId" clId="{BB6B2167-65BA-4CD2-8FE2-4F71ECC036EA}" dt="2022-03-21T08:57:16.189" v="7786" actId="1076"/>
          <ac:picMkLst>
            <pc:docMk/>
            <pc:sldMk cId="3086203810" sldId="650"/>
            <ac:picMk id="15" creationId="{B0EF0F16-CD04-4FE8-99C6-756CFC37292C}"/>
          </ac:picMkLst>
        </pc:picChg>
        <pc:picChg chg="add del mod modCrop">
          <ac:chgData name="Andrea Gentilini" userId="487086dc7c54e779" providerId="LiveId" clId="{BB6B2167-65BA-4CD2-8FE2-4F71ECC036EA}" dt="2022-03-18T16:29:04.261" v="6985" actId="21"/>
          <ac:picMkLst>
            <pc:docMk/>
            <pc:sldMk cId="3086203810" sldId="650"/>
            <ac:picMk id="21" creationId="{23620DB7-9774-4ABA-97A8-6D6EDC618274}"/>
          </ac:picMkLst>
        </pc:picChg>
        <pc:picChg chg="add mod">
          <ac:chgData name="Andrea Gentilini" userId="487086dc7c54e779" providerId="LiveId" clId="{BB6B2167-65BA-4CD2-8FE2-4F71ECC036EA}" dt="2022-03-21T08:57:47.361" v="7793" actId="1076"/>
          <ac:picMkLst>
            <pc:docMk/>
            <pc:sldMk cId="3086203810" sldId="650"/>
            <ac:picMk id="32" creationId="{61FBED61-1D55-4941-9504-C26A9F86C4EA}"/>
          </ac:picMkLst>
        </pc:picChg>
        <pc:cxnChg chg="add mod">
          <ac:chgData name="Andrea Gentilini" userId="487086dc7c54e779" providerId="LiveId" clId="{BB6B2167-65BA-4CD2-8FE2-4F71ECC036EA}" dt="2022-03-16T16:25:44.177" v="1664"/>
          <ac:cxnSpMkLst>
            <pc:docMk/>
            <pc:sldMk cId="3086203810" sldId="650"/>
            <ac:cxnSpMk id="11" creationId="{F1B91B9A-7C86-47AC-A55F-ACB55105A7B3}"/>
          </ac:cxnSpMkLst>
        </pc:cxnChg>
        <pc:cxnChg chg="add mod">
          <ac:chgData name="Andrea Gentilini" userId="487086dc7c54e779" providerId="LiveId" clId="{BB6B2167-65BA-4CD2-8FE2-4F71ECC036EA}" dt="2022-03-21T08:56:40.064" v="7781"/>
          <ac:cxnSpMkLst>
            <pc:docMk/>
            <pc:sldMk cId="3086203810" sldId="650"/>
            <ac:cxnSpMk id="30" creationId="{182F6D40-EC94-49F8-996E-F18E3BFD3709}"/>
          </ac:cxnSpMkLst>
        </pc:cxnChg>
        <pc:cxnChg chg="add mod">
          <ac:chgData name="Andrea Gentilini" userId="487086dc7c54e779" providerId="LiveId" clId="{BB6B2167-65BA-4CD2-8FE2-4F71ECC036EA}" dt="2022-03-21T08:56:40.064" v="7781"/>
          <ac:cxnSpMkLst>
            <pc:docMk/>
            <pc:sldMk cId="3086203810" sldId="650"/>
            <ac:cxnSpMk id="31" creationId="{68F4213F-B5D5-4822-9E8B-9308B2E88887}"/>
          </ac:cxnSpMkLst>
        </pc:cxnChg>
      </pc:sldChg>
      <pc:sldChg chg="addSp delSp modSp mod">
        <pc:chgData name="Andrea Gentilini" userId="487086dc7c54e779" providerId="LiveId" clId="{BB6B2167-65BA-4CD2-8FE2-4F71ECC036EA}" dt="2022-03-22T10:03:18.124" v="14790" actId="255"/>
        <pc:sldMkLst>
          <pc:docMk/>
          <pc:sldMk cId="3273840475" sldId="651"/>
        </pc:sldMkLst>
        <pc:spChg chg="add del mod">
          <ac:chgData name="Andrea Gentilini" userId="487086dc7c54e779" providerId="LiveId" clId="{BB6B2167-65BA-4CD2-8FE2-4F71ECC036EA}" dt="2022-03-21T09:34:12.736" v="8554"/>
          <ac:spMkLst>
            <pc:docMk/>
            <pc:sldMk cId="3273840475" sldId="651"/>
            <ac:spMk id="3" creationId="{A91328F6-0240-44E8-A42A-2F3D73B8229F}"/>
          </ac:spMkLst>
        </pc:spChg>
        <pc:spChg chg="add mod">
          <ac:chgData name="Andrea Gentilini" userId="487086dc7c54e779" providerId="LiveId" clId="{BB6B2167-65BA-4CD2-8FE2-4F71ECC036EA}" dt="2022-03-16T16:22:23.841" v="1502" actId="20577"/>
          <ac:spMkLst>
            <pc:docMk/>
            <pc:sldMk cId="3273840475" sldId="651"/>
            <ac:spMk id="4" creationId="{92A1EFA0-5865-4701-BE77-B2A86DBB309F}"/>
          </ac:spMkLst>
        </pc:spChg>
        <pc:spChg chg="add del mod">
          <ac:chgData name="Andrea Gentilini" userId="487086dc7c54e779" providerId="LiveId" clId="{BB6B2167-65BA-4CD2-8FE2-4F71ECC036EA}" dt="2022-03-21T09:32:59.131" v="8534" actId="21"/>
          <ac:spMkLst>
            <pc:docMk/>
            <pc:sldMk cId="3273840475" sldId="651"/>
            <ac:spMk id="5" creationId="{A2042005-39F6-468A-A21E-3D12AC98B3C5}"/>
          </ac:spMkLst>
        </pc:spChg>
        <pc:spChg chg="add mod">
          <ac:chgData name="Andrea Gentilini" userId="487086dc7c54e779" providerId="LiveId" clId="{BB6B2167-65BA-4CD2-8FE2-4F71ECC036EA}" dt="2022-03-21T10:50:33.471" v="10139" actId="14100"/>
          <ac:spMkLst>
            <pc:docMk/>
            <pc:sldMk cId="3273840475" sldId="651"/>
            <ac:spMk id="8" creationId="{6F4915BB-3896-41A1-840B-04EFFE28AEC5}"/>
          </ac:spMkLst>
        </pc:spChg>
        <pc:spChg chg="add del mod">
          <ac:chgData name="Andrea Gentilini" userId="487086dc7c54e779" providerId="LiveId" clId="{BB6B2167-65BA-4CD2-8FE2-4F71ECC036EA}" dt="2022-03-21T10:00:24.139" v="9396" actId="21"/>
          <ac:spMkLst>
            <pc:docMk/>
            <pc:sldMk cId="3273840475" sldId="651"/>
            <ac:spMk id="10" creationId="{B3730C16-7A45-42A4-AB64-3ED01A793E1A}"/>
          </ac:spMkLst>
        </pc:spChg>
        <pc:spChg chg="add del mod">
          <ac:chgData name="Andrea Gentilini" userId="487086dc7c54e779" providerId="LiveId" clId="{BB6B2167-65BA-4CD2-8FE2-4F71ECC036EA}" dt="2022-03-21T09:34:12.738" v="8556"/>
          <ac:spMkLst>
            <pc:docMk/>
            <pc:sldMk cId="3273840475" sldId="651"/>
            <ac:spMk id="12" creationId="{976D95F2-8505-41E7-BF2B-C6E6C5BE4F19}"/>
          </ac:spMkLst>
        </pc:spChg>
        <pc:spChg chg="mod">
          <ac:chgData name="Andrea Gentilini" userId="487086dc7c54e779" providerId="LiveId" clId="{BB6B2167-65BA-4CD2-8FE2-4F71ECC036EA}" dt="2022-03-18T15:57:46.858" v="5934"/>
          <ac:spMkLst>
            <pc:docMk/>
            <pc:sldMk cId="3273840475" sldId="651"/>
            <ac:spMk id="14" creationId="{76190D44-DE52-430B-A0BD-059FFFDD0004}"/>
          </ac:spMkLst>
        </pc:spChg>
        <pc:spChg chg="mod">
          <ac:chgData name="Andrea Gentilini" userId="487086dc7c54e779" providerId="LiveId" clId="{BB6B2167-65BA-4CD2-8FE2-4F71ECC036EA}" dt="2022-03-18T15:57:46.858" v="5934"/>
          <ac:spMkLst>
            <pc:docMk/>
            <pc:sldMk cId="3273840475" sldId="651"/>
            <ac:spMk id="15" creationId="{A345DF04-20EC-48DD-9BD8-7A33707CC6F4}"/>
          </ac:spMkLst>
        </pc:spChg>
        <pc:spChg chg="mod">
          <ac:chgData name="Andrea Gentilini" userId="487086dc7c54e779" providerId="LiveId" clId="{BB6B2167-65BA-4CD2-8FE2-4F71ECC036EA}" dt="2022-03-18T15:57:46.858" v="5934"/>
          <ac:spMkLst>
            <pc:docMk/>
            <pc:sldMk cId="3273840475" sldId="651"/>
            <ac:spMk id="16" creationId="{22FB68AC-05EE-449F-907E-89CEA0076283}"/>
          </ac:spMkLst>
        </pc:spChg>
        <pc:spChg chg="add del mod">
          <ac:chgData name="Andrea Gentilini" userId="487086dc7c54e779" providerId="LiveId" clId="{BB6B2167-65BA-4CD2-8FE2-4F71ECC036EA}" dt="2022-03-21T15:39:28.252" v="14119" actId="21"/>
          <ac:spMkLst>
            <pc:docMk/>
            <pc:sldMk cId="3273840475" sldId="651"/>
            <ac:spMk id="16" creationId="{EF0F1FD9-73F7-4260-994C-CEBE9E4ED0C0}"/>
          </ac:spMkLst>
        </pc:spChg>
        <pc:spChg chg="mod">
          <ac:chgData name="Andrea Gentilini" userId="487086dc7c54e779" providerId="LiveId" clId="{BB6B2167-65BA-4CD2-8FE2-4F71ECC036EA}" dt="2022-03-18T16:02:35.629" v="5973"/>
          <ac:spMkLst>
            <pc:docMk/>
            <pc:sldMk cId="3273840475" sldId="651"/>
            <ac:spMk id="18" creationId="{4BFD8881-C2BC-4773-8C8A-967295242528}"/>
          </ac:spMkLst>
        </pc:spChg>
        <pc:spChg chg="mod">
          <ac:chgData name="Andrea Gentilini" userId="487086dc7c54e779" providerId="LiveId" clId="{BB6B2167-65BA-4CD2-8FE2-4F71ECC036EA}" dt="2022-03-18T16:02:35.629" v="5973"/>
          <ac:spMkLst>
            <pc:docMk/>
            <pc:sldMk cId="3273840475" sldId="651"/>
            <ac:spMk id="19" creationId="{8C8D7FB1-0E7D-40BD-8533-1AF5648AC7FA}"/>
          </ac:spMkLst>
        </pc:spChg>
        <pc:spChg chg="mod">
          <ac:chgData name="Andrea Gentilini" userId="487086dc7c54e779" providerId="LiveId" clId="{BB6B2167-65BA-4CD2-8FE2-4F71ECC036EA}" dt="2022-03-18T16:02:35.629" v="5973"/>
          <ac:spMkLst>
            <pc:docMk/>
            <pc:sldMk cId="3273840475" sldId="651"/>
            <ac:spMk id="20" creationId="{C7908F74-9B29-4626-8227-767530DED60C}"/>
          </ac:spMkLst>
        </pc:spChg>
        <pc:spChg chg="add mod">
          <ac:chgData name="Andrea Gentilini" userId="487086dc7c54e779" providerId="LiveId" clId="{BB6B2167-65BA-4CD2-8FE2-4F71ECC036EA}" dt="2022-03-21T09:33:15.628" v="8537"/>
          <ac:spMkLst>
            <pc:docMk/>
            <pc:sldMk cId="3273840475" sldId="651"/>
            <ac:spMk id="21" creationId="{3656832E-4BC5-4F87-9B18-1AC033C063EA}"/>
          </ac:spMkLst>
        </pc:spChg>
        <pc:spChg chg="add mod">
          <ac:chgData name="Andrea Gentilini" userId="487086dc7c54e779" providerId="LiveId" clId="{BB6B2167-65BA-4CD2-8FE2-4F71ECC036EA}" dt="2022-03-21T09:33:15.628" v="8537"/>
          <ac:spMkLst>
            <pc:docMk/>
            <pc:sldMk cId="3273840475" sldId="651"/>
            <ac:spMk id="22" creationId="{D7E6DE13-5971-4C14-B8DA-00CE8036F482}"/>
          </ac:spMkLst>
        </pc:spChg>
        <pc:spChg chg="mod">
          <ac:chgData name="Andrea Gentilini" userId="487086dc7c54e779" providerId="LiveId" clId="{BB6B2167-65BA-4CD2-8FE2-4F71ECC036EA}" dt="2022-03-21T09:44:47.428" v="8974" actId="113"/>
          <ac:spMkLst>
            <pc:docMk/>
            <pc:sldMk cId="3273840475" sldId="651"/>
            <ac:spMk id="24" creationId="{53037375-C91E-4172-8052-0B9A1A25C484}"/>
          </ac:spMkLst>
        </pc:spChg>
        <pc:spChg chg="mod">
          <ac:chgData name="Andrea Gentilini" userId="487086dc7c54e779" providerId="LiveId" clId="{BB6B2167-65BA-4CD2-8FE2-4F71ECC036EA}" dt="2022-03-22T09:54:35.942" v="14400" actId="20577"/>
          <ac:spMkLst>
            <pc:docMk/>
            <pc:sldMk cId="3273840475" sldId="651"/>
            <ac:spMk id="25" creationId="{F7A1B4FD-BC21-4373-8CD5-80B03001D2EB}"/>
          </ac:spMkLst>
        </pc:spChg>
        <pc:spChg chg="add mod">
          <ac:chgData name="Andrea Gentilini" userId="487086dc7c54e779" providerId="LiveId" clId="{BB6B2167-65BA-4CD2-8FE2-4F71ECC036EA}" dt="2022-03-22T10:03:18.124" v="14790" actId="255"/>
          <ac:spMkLst>
            <pc:docMk/>
            <pc:sldMk cId="3273840475" sldId="651"/>
            <ac:spMk id="28" creationId="{DB3C49FF-C0FF-4F6E-8997-172FBD3F7B9A}"/>
          </ac:spMkLst>
        </pc:spChg>
        <pc:spChg chg="add mod">
          <ac:chgData name="Andrea Gentilini" userId="487086dc7c54e779" providerId="LiveId" clId="{BB6B2167-65BA-4CD2-8FE2-4F71ECC036EA}" dt="2022-03-21T15:38:36.641" v="14102" actId="167"/>
          <ac:spMkLst>
            <pc:docMk/>
            <pc:sldMk cId="3273840475" sldId="651"/>
            <ac:spMk id="30" creationId="{93CB4C02-A34E-4835-8411-144885DB15D1}"/>
          </ac:spMkLst>
        </pc:spChg>
        <pc:grpChg chg="add del mod">
          <ac:chgData name="Andrea Gentilini" userId="487086dc7c54e779" providerId="LiveId" clId="{BB6B2167-65BA-4CD2-8FE2-4F71ECC036EA}" dt="2022-03-18T16:02:37.822" v="5974" actId="21"/>
          <ac:grpSpMkLst>
            <pc:docMk/>
            <pc:sldMk cId="3273840475" sldId="651"/>
            <ac:grpSpMk id="13" creationId="{F7F2225B-19F6-4492-BD6A-5C96132FF608}"/>
          </ac:grpSpMkLst>
        </pc:grpChg>
        <pc:grpChg chg="add mod">
          <ac:chgData name="Andrea Gentilini" userId="487086dc7c54e779" providerId="LiveId" clId="{BB6B2167-65BA-4CD2-8FE2-4F71ECC036EA}" dt="2022-03-18T16:02:35.629" v="5973"/>
          <ac:grpSpMkLst>
            <pc:docMk/>
            <pc:sldMk cId="3273840475" sldId="651"/>
            <ac:grpSpMk id="17" creationId="{4778B8F9-A6FB-471E-9304-2609883BA262}"/>
          </ac:grpSpMkLst>
        </pc:grpChg>
        <pc:grpChg chg="add mod">
          <ac:chgData name="Andrea Gentilini" userId="487086dc7c54e779" providerId="LiveId" clId="{BB6B2167-65BA-4CD2-8FE2-4F71ECC036EA}" dt="2022-03-21T09:33:15.628" v="8537"/>
          <ac:grpSpMkLst>
            <pc:docMk/>
            <pc:sldMk cId="3273840475" sldId="651"/>
            <ac:grpSpMk id="23" creationId="{CDEC7A52-F2DC-446E-853D-ADC3C4F56EF8}"/>
          </ac:grpSpMkLst>
        </pc:grpChg>
        <pc:picChg chg="add del mod modCrop">
          <ac:chgData name="Andrea Gentilini" userId="487086dc7c54e779" providerId="LiveId" clId="{BB6B2167-65BA-4CD2-8FE2-4F71ECC036EA}" dt="2022-03-21T10:00:22.221" v="9395" actId="21"/>
          <ac:picMkLst>
            <pc:docMk/>
            <pc:sldMk cId="3273840475" sldId="651"/>
            <ac:picMk id="9" creationId="{3B55E577-60F6-4A47-B709-AE9956DAC4EC}"/>
          </ac:picMkLst>
        </pc:picChg>
        <pc:picChg chg="add del mod">
          <ac:chgData name="Andrea Gentilini" userId="487086dc7c54e779" providerId="LiveId" clId="{BB6B2167-65BA-4CD2-8FE2-4F71ECC036EA}" dt="2022-03-21T10:00:31.088" v="9399" actId="21"/>
          <ac:picMkLst>
            <pc:docMk/>
            <pc:sldMk cId="3273840475" sldId="651"/>
            <ac:picMk id="11" creationId="{668D012F-B523-4210-8CEB-EFE3AC802DB3}"/>
          </ac:picMkLst>
        </pc:picChg>
        <pc:picChg chg="add mod modCrop">
          <ac:chgData name="Andrea Gentilini" userId="487086dc7c54e779" providerId="LiveId" clId="{BB6B2167-65BA-4CD2-8FE2-4F71ECC036EA}" dt="2022-03-21T15:30:36.227" v="14063" actId="732"/>
          <ac:picMkLst>
            <pc:docMk/>
            <pc:sldMk cId="3273840475" sldId="651"/>
            <ac:picMk id="14" creationId="{FA2205BC-7587-4A48-B9EC-1BACF6D2A059}"/>
          </ac:picMkLst>
        </pc:picChg>
        <pc:picChg chg="add mod modCrop">
          <ac:chgData name="Andrea Gentilini" userId="487086dc7c54e779" providerId="LiveId" clId="{BB6B2167-65BA-4CD2-8FE2-4F71ECC036EA}" dt="2022-03-21T15:30:45.315" v="14064" actId="1076"/>
          <ac:picMkLst>
            <pc:docMk/>
            <pc:sldMk cId="3273840475" sldId="651"/>
            <ac:picMk id="29" creationId="{B5A1B413-B0CC-4184-BEED-A6174FCB2505}"/>
          </ac:picMkLst>
        </pc:picChg>
        <pc:cxnChg chg="add mod">
          <ac:chgData name="Andrea Gentilini" userId="487086dc7c54e779" providerId="LiveId" clId="{BB6B2167-65BA-4CD2-8FE2-4F71ECC036EA}" dt="2022-03-16T16:26:25.455" v="1721"/>
          <ac:cxnSpMkLst>
            <pc:docMk/>
            <pc:sldMk cId="3273840475" sldId="651"/>
            <ac:cxnSpMk id="7" creationId="{2772928B-50CE-4B62-95BA-16C64B5D4556}"/>
          </ac:cxnSpMkLst>
        </pc:cxnChg>
        <pc:cxnChg chg="add mod">
          <ac:chgData name="Andrea Gentilini" userId="487086dc7c54e779" providerId="LiveId" clId="{BB6B2167-65BA-4CD2-8FE2-4F71ECC036EA}" dt="2022-03-21T09:33:15.628" v="8537"/>
          <ac:cxnSpMkLst>
            <pc:docMk/>
            <pc:sldMk cId="3273840475" sldId="651"/>
            <ac:cxnSpMk id="26" creationId="{BB46DB72-F975-42A8-A223-38450EB78D67}"/>
          </ac:cxnSpMkLst>
        </pc:cxnChg>
        <pc:cxnChg chg="add mod">
          <ac:chgData name="Andrea Gentilini" userId="487086dc7c54e779" providerId="LiveId" clId="{BB6B2167-65BA-4CD2-8FE2-4F71ECC036EA}" dt="2022-03-21T09:33:15.628" v="8537"/>
          <ac:cxnSpMkLst>
            <pc:docMk/>
            <pc:sldMk cId="3273840475" sldId="651"/>
            <ac:cxnSpMk id="27" creationId="{EB007A7D-17CF-4068-81B7-A29A04AE38E1}"/>
          </ac:cxnSpMkLst>
        </pc:cxnChg>
      </pc:sldChg>
      <pc:sldChg chg="addSp delSp modSp mod ord">
        <pc:chgData name="Andrea Gentilini" userId="487086dc7c54e779" providerId="LiveId" clId="{BB6B2167-65BA-4CD2-8FE2-4F71ECC036EA}" dt="2022-03-22T14:54:38.836" v="15512"/>
        <pc:sldMkLst>
          <pc:docMk/>
          <pc:sldMk cId="427410061" sldId="652"/>
        </pc:sldMkLst>
        <pc:spChg chg="add mod">
          <ac:chgData name="Andrea Gentilini" userId="487086dc7c54e779" providerId="LiveId" clId="{BB6B2167-65BA-4CD2-8FE2-4F71ECC036EA}" dt="2022-03-17T16:57:40.338" v="2232" actId="20577"/>
          <ac:spMkLst>
            <pc:docMk/>
            <pc:sldMk cId="427410061" sldId="652"/>
            <ac:spMk id="9" creationId="{192EE820-C316-4497-8E87-F45A4C1771F4}"/>
          </ac:spMkLst>
        </pc:spChg>
        <pc:spChg chg="add mod">
          <ac:chgData name="Andrea Gentilini" userId="487086dc7c54e779" providerId="LiveId" clId="{BB6B2167-65BA-4CD2-8FE2-4F71ECC036EA}" dt="2022-03-22T10:47:32.592" v="15337" actId="20577"/>
          <ac:spMkLst>
            <pc:docMk/>
            <pc:sldMk cId="427410061" sldId="652"/>
            <ac:spMk id="12" creationId="{68829901-53E1-4302-B78F-898B1BFEDE1E}"/>
          </ac:spMkLst>
        </pc:spChg>
        <pc:spChg chg="add mod">
          <ac:chgData name="Andrea Gentilini" userId="487086dc7c54e779" providerId="LiveId" clId="{BB6B2167-65BA-4CD2-8FE2-4F71ECC036EA}" dt="2022-03-22T14:54:38.836" v="15512"/>
          <ac:spMkLst>
            <pc:docMk/>
            <pc:sldMk cId="427410061" sldId="652"/>
            <ac:spMk id="13" creationId="{1E488DF3-0A60-40AC-9E11-0A6E77684A83}"/>
          </ac:spMkLst>
        </pc:spChg>
        <pc:spChg chg="add mod">
          <ac:chgData name="Andrea Gentilini" userId="487086dc7c54e779" providerId="LiveId" clId="{BB6B2167-65BA-4CD2-8FE2-4F71ECC036EA}" dt="2022-03-18T13:30:54.118" v="4751" actId="20577"/>
          <ac:spMkLst>
            <pc:docMk/>
            <pc:sldMk cId="427410061" sldId="652"/>
            <ac:spMk id="14" creationId="{B615C69C-E330-4BB2-A295-D68F74834BDC}"/>
          </ac:spMkLst>
        </pc:spChg>
        <pc:spChg chg="mod">
          <ac:chgData name="Andrea Gentilini" userId="487086dc7c54e779" providerId="LiveId" clId="{BB6B2167-65BA-4CD2-8FE2-4F71ECC036EA}" dt="2022-03-18T15:55:43.201" v="5901" actId="255"/>
          <ac:spMkLst>
            <pc:docMk/>
            <pc:sldMk cId="427410061" sldId="652"/>
            <ac:spMk id="16" creationId="{BE56172C-33A3-49C4-8411-EE04341519D9}"/>
          </ac:spMkLst>
        </pc:spChg>
        <pc:spChg chg="mod">
          <ac:chgData name="Andrea Gentilini" userId="487086dc7c54e779" providerId="LiveId" clId="{BB6B2167-65BA-4CD2-8FE2-4F71ECC036EA}" dt="2022-03-18T15:57:26.133" v="5931" actId="207"/>
          <ac:spMkLst>
            <pc:docMk/>
            <pc:sldMk cId="427410061" sldId="652"/>
            <ac:spMk id="18" creationId="{B44F5826-B60B-46F1-9471-4B8A1C47819E}"/>
          </ac:spMkLst>
        </pc:spChg>
        <pc:spChg chg="mod">
          <ac:chgData name="Andrea Gentilini" userId="487086dc7c54e779" providerId="LiveId" clId="{BB6B2167-65BA-4CD2-8FE2-4F71ECC036EA}" dt="2022-03-18T15:57:31.137" v="5932" actId="207"/>
          <ac:spMkLst>
            <pc:docMk/>
            <pc:sldMk cId="427410061" sldId="652"/>
            <ac:spMk id="20" creationId="{E8441C7F-F069-42C1-B5CB-9C978418AF68}"/>
          </ac:spMkLst>
        </pc:spChg>
        <pc:spChg chg="mod">
          <ac:chgData name="Andrea Gentilini" userId="487086dc7c54e779" providerId="LiveId" clId="{BB6B2167-65BA-4CD2-8FE2-4F71ECC036EA}" dt="2022-03-18T16:01:52.404" v="5965"/>
          <ac:spMkLst>
            <pc:docMk/>
            <pc:sldMk cId="427410061" sldId="652"/>
            <ac:spMk id="22" creationId="{A13C5A91-BC57-4B46-99B6-2A2C7D68D754}"/>
          </ac:spMkLst>
        </pc:spChg>
        <pc:spChg chg="mod">
          <ac:chgData name="Andrea Gentilini" userId="487086dc7c54e779" providerId="LiveId" clId="{BB6B2167-65BA-4CD2-8FE2-4F71ECC036EA}" dt="2022-03-18T16:01:52.404" v="5965"/>
          <ac:spMkLst>
            <pc:docMk/>
            <pc:sldMk cId="427410061" sldId="652"/>
            <ac:spMk id="23" creationId="{FE2C47DB-1D53-43F1-8ABA-1995C9C63925}"/>
          </ac:spMkLst>
        </pc:spChg>
        <pc:spChg chg="mod">
          <ac:chgData name="Andrea Gentilini" userId="487086dc7c54e779" providerId="LiveId" clId="{BB6B2167-65BA-4CD2-8FE2-4F71ECC036EA}" dt="2022-03-18T16:01:52.404" v="5965"/>
          <ac:spMkLst>
            <pc:docMk/>
            <pc:sldMk cId="427410061" sldId="652"/>
            <ac:spMk id="24" creationId="{DB2FCFF7-2014-4D51-A664-C73B1604EFEA}"/>
          </ac:spMkLst>
        </pc:spChg>
        <pc:spChg chg="add mod">
          <ac:chgData name="Andrea Gentilini" userId="487086dc7c54e779" providerId="LiveId" clId="{BB6B2167-65BA-4CD2-8FE2-4F71ECC036EA}" dt="2022-03-21T15:37:29.730" v="14088" actId="1076"/>
          <ac:spMkLst>
            <pc:docMk/>
            <pc:sldMk cId="427410061" sldId="652"/>
            <ac:spMk id="25" creationId="{80E5F017-9F3E-4F4A-9B64-120E5D9FEB5E}"/>
          </ac:spMkLst>
        </pc:spChg>
        <pc:spChg chg="add del mod">
          <ac:chgData name="Andrea Gentilini" userId="487086dc7c54e779" providerId="LiveId" clId="{BB6B2167-65BA-4CD2-8FE2-4F71ECC036EA}" dt="2022-03-18T16:08:39.320" v="6018"/>
          <ac:spMkLst>
            <pc:docMk/>
            <pc:sldMk cId="427410061" sldId="652"/>
            <ac:spMk id="26" creationId="{259F7041-C1C2-4DB1-8B3B-D1C0DD8D2DA2}"/>
          </ac:spMkLst>
        </pc:spChg>
        <pc:spChg chg="add mod">
          <ac:chgData name="Andrea Gentilini" userId="487086dc7c54e779" providerId="LiveId" clId="{BB6B2167-65BA-4CD2-8FE2-4F71ECC036EA}" dt="2022-03-18T16:19:06.624" v="6542" actId="1076"/>
          <ac:spMkLst>
            <pc:docMk/>
            <pc:sldMk cId="427410061" sldId="652"/>
            <ac:spMk id="27" creationId="{DB84E9E9-6C53-4BDD-8B89-D8BFA920426A}"/>
          </ac:spMkLst>
        </pc:spChg>
        <pc:spChg chg="add mod">
          <ac:chgData name="Andrea Gentilini" userId="487086dc7c54e779" providerId="LiveId" clId="{BB6B2167-65BA-4CD2-8FE2-4F71ECC036EA}" dt="2022-03-21T09:07:03.319" v="8429" actId="113"/>
          <ac:spMkLst>
            <pc:docMk/>
            <pc:sldMk cId="427410061" sldId="652"/>
            <ac:spMk id="28" creationId="{5412693F-558F-40EE-8ECC-F7BF9D90A8AA}"/>
          </ac:spMkLst>
        </pc:spChg>
        <pc:spChg chg="add mod">
          <ac:chgData name="Andrea Gentilini" userId="487086dc7c54e779" providerId="LiveId" clId="{BB6B2167-65BA-4CD2-8FE2-4F71ECC036EA}" dt="2022-03-22T09:54:50.871" v="14423" actId="20577"/>
          <ac:spMkLst>
            <pc:docMk/>
            <pc:sldMk cId="427410061" sldId="652"/>
            <ac:spMk id="29" creationId="{663DFF61-64F5-47F8-8183-B7A008CCB6E7}"/>
          </ac:spMkLst>
        </pc:spChg>
        <pc:spChg chg="add del mod">
          <ac:chgData name="Andrea Gentilini" userId="487086dc7c54e779" providerId="LiveId" clId="{BB6B2167-65BA-4CD2-8FE2-4F71ECC036EA}" dt="2022-03-21T15:37:37.292" v="14091" actId="21"/>
          <ac:spMkLst>
            <pc:docMk/>
            <pc:sldMk cId="427410061" sldId="652"/>
            <ac:spMk id="32" creationId="{4ED4277D-988E-447D-A4D5-BDEC10D4360F}"/>
          </ac:spMkLst>
        </pc:spChg>
        <pc:spChg chg="add del mod ord">
          <ac:chgData name="Andrea Gentilini" userId="487086dc7c54e779" providerId="LiveId" clId="{BB6B2167-65BA-4CD2-8FE2-4F71ECC036EA}" dt="2022-03-21T15:35:06.342" v="14070" actId="21"/>
          <ac:spMkLst>
            <pc:docMk/>
            <pc:sldMk cId="427410061" sldId="652"/>
            <ac:spMk id="34" creationId="{37984CAB-8961-417A-A4E6-EF724B569159}"/>
          </ac:spMkLst>
        </pc:spChg>
        <pc:spChg chg="add mod">
          <ac:chgData name="Andrea Gentilini" userId="487086dc7c54e779" providerId="LiveId" clId="{BB6B2167-65BA-4CD2-8FE2-4F71ECC036EA}" dt="2022-03-21T15:38:11.125" v="14095" actId="1076"/>
          <ac:spMkLst>
            <pc:docMk/>
            <pc:sldMk cId="427410061" sldId="652"/>
            <ac:spMk id="35" creationId="{1D6CEEAC-125F-45F0-B9BA-D858F464FAAF}"/>
          </ac:spMkLst>
        </pc:spChg>
        <pc:grpChg chg="add mod">
          <ac:chgData name="Andrea Gentilini" userId="487086dc7c54e779" providerId="LiveId" clId="{BB6B2167-65BA-4CD2-8FE2-4F71ECC036EA}" dt="2022-03-18T16:14:34.470" v="6129" actId="14100"/>
          <ac:grpSpMkLst>
            <pc:docMk/>
            <pc:sldMk cId="427410061" sldId="652"/>
            <ac:grpSpMk id="3" creationId="{904FCD6A-B3B6-4109-90F6-8BA974A514A1}"/>
          </ac:grpSpMkLst>
        </pc:grpChg>
        <pc:grpChg chg="add mod">
          <ac:chgData name="Andrea Gentilini" userId="487086dc7c54e779" providerId="LiveId" clId="{BB6B2167-65BA-4CD2-8FE2-4F71ECC036EA}" dt="2022-03-18T16:20:44.557" v="6551" actId="14100"/>
          <ac:grpSpMkLst>
            <pc:docMk/>
            <pc:sldMk cId="427410061" sldId="652"/>
            <ac:grpSpMk id="4" creationId="{C53B1BC3-C161-4024-929A-A3925995E306}"/>
          </ac:grpSpMkLst>
        </pc:grpChg>
        <pc:grpChg chg="add mod">
          <ac:chgData name="Andrea Gentilini" userId="487086dc7c54e779" providerId="LiveId" clId="{BB6B2167-65BA-4CD2-8FE2-4F71ECC036EA}" dt="2022-03-18T16:20:49.118" v="6552" actId="14100"/>
          <ac:grpSpMkLst>
            <pc:docMk/>
            <pc:sldMk cId="427410061" sldId="652"/>
            <ac:grpSpMk id="5" creationId="{099CABD7-6BF5-4C61-AD2B-DA146AD3A742}"/>
          </ac:grpSpMkLst>
        </pc:grpChg>
        <pc:grpChg chg="add del mod">
          <ac:chgData name="Andrea Gentilini" userId="487086dc7c54e779" providerId="LiveId" clId="{BB6B2167-65BA-4CD2-8FE2-4F71ECC036EA}" dt="2022-03-18T16:02:16.925" v="5968" actId="21"/>
          <ac:grpSpMkLst>
            <pc:docMk/>
            <pc:sldMk cId="427410061" sldId="652"/>
            <ac:grpSpMk id="15" creationId="{33FCC6B0-E0CF-44DA-9972-3623E5B7435F}"/>
          </ac:grpSpMkLst>
        </pc:grpChg>
        <pc:grpChg chg="add mod">
          <ac:chgData name="Andrea Gentilini" userId="487086dc7c54e779" providerId="LiveId" clId="{BB6B2167-65BA-4CD2-8FE2-4F71ECC036EA}" dt="2022-03-18T16:02:12.851" v="5967" actId="408"/>
          <ac:grpSpMkLst>
            <pc:docMk/>
            <pc:sldMk cId="427410061" sldId="652"/>
            <ac:grpSpMk id="21" creationId="{88C47CF7-DB62-4DF2-B490-3CC3D9B7C8EA}"/>
          </ac:grpSpMkLst>
        </pc:grpChg>
        <pc:picChg chg="add del mod">
          <ac:chgData name="Andrea Gentilini" userId="487086dc7c54e779" providerId="LiveId" clId="{BB6B2167-65BA-4CD2-8FE2-4F71ECC036EA}" dt="2022-03-17T17:00:25.155" v="2235" actId="21"/>
          <ac:picMkLst>
            <pc:docMk/>
            <pc:sldMk cId="427410061" sldId="652"/>
            <ac:picMk id="4" creationId="{8000823E-6A4A-4AFB-A75E-70453B05FCF3}"/>
          </ac:picMkLst>
        </pc:picChg>
        <pc:picChg chg="add mod ord modCrop">
          <ac:chgData name="Andrea Gentilini" userId="487086dc7c54e779" providerId="LiveId" clId="{BB6B2167-65BA-4CD2-8FE2-4F71ECC036EA}" dt="2022-03-18T16:15:02.048" v="6133" actId="732"/>
          <ac:picMkLst>
            <pc:docMk/>
            <pc:sldMk cId="427410061" sldId="652"/>
            <ac:picMk id="7" creationId="{58DF5511-DE9D-4975-A0EC-BB4B6C436C8C}"/>
          </ac:picMkLst>
        </pc:picChg>
        <pc:picChg chg="add mod ord modCrop">
          <ac:chgData name="Andrea Gentilini" userId="487086dc7c54e779" providerId="LiveId" clId="{BB6B2167-65BA-4CD2-8FE2-4F71ECC036EA}" dt="2022-03-18T16:07:37.880" v="6004" actId="164"/>
          <ac:picMkLst>
            <pc:docMk/>
            <pc:sldMk cId="427410061" sldId="652"/>
            <ac:picMk id="8" creationId="{46C91964-1F3C-44C1-A4AC-95C645AA9A76}"/>
          </ac:picMkLst>
        </pc:picChg>
        <pc:picChg chg="add del mod modCrop">
          <ac:chgData name="Andrea Gentilini" userId="487086dc7c54e779" providerId="LiveId" clId="{BB6B2167-65BA-4CD2-8FE2-4F71ECC036EA}" dt="2022-03-17T16:55:23.296" v="2207" actId="21"/>
          <ac:picMkLst>
            <pc:docMk/>
            <pc:sldMk cId="427410061" sldId="652"/>
            <ac:picMk id="11" creationId="{BFD32E8E-1EE9-4CEA-AC9C-7DAF924C49B4}"/>
          </ac:picMkLst>
        </pc:picChg>
        <pc:picChg chg="add del mod">
          <ac:chgData name="Andrea Gentilini" userId="487086dc7c54e779" providerId="LiveId" clId="{BB6B2167-65BA-4CD2-8FE2-4F71ECC036EA}" dt="2022-03-17T17:01:36.003" v="2247" actId="21"/>
          <ac:picMkLst>
            <pc:docMk/>
            <pc:sldMk cId="427410061" sldId="652"/>
            <ac:picMk id="15" creationId="{7C57D252-48D4-4618-BD44-C68B7953C5CD}"/>
          </ac:picMkLst>
        </pc:picChg>
        <pc:picChg chg="add mod">
          <ac:chgData name="Andrea Gentilini" userId="487086dc7c54e779" providerId="LiveId" clId="{BB6B2167-65BA-4CD2-8FE2-4F71ECC036EA}" dt="2022-03-18T16:07:37.880" v="6004" actId="164"/>
          <ac:picMkLst>
            <pc:docMk/>
            <pc:sldMk cId="427410061" sldId="652"/>
            <ac:picMk id="17" creationId="{4E01F9E0-87AB-4723-AF93-6B67B06EB584}"/>
          </ac:picMkLst>
        </pc:picChg>
        <pc:picChg chg="add mod">
          <ac:chgData name="Andrea Gentilini" userId="487086dc7c54e779" providerId="LiveId" clId="{BB6B2167-65BA-4CD2-8FE2-4F71ECC036EA}" dt="2022-03-18T16:07:37.880" v="6004" actId="164"/>
          <ac:picMkLst>
            <pc:docMk/>
            <pc:sldMk cId="427410061" sldId="652"/>
            <ac:picMk id="19" creationId="{704FF461-B1C5-49D7-A889-DF5B11DEECEB}"/>
          </ac:picMkLst>
        </pc:picChg>
        <pc:picChg chg="add del mod">
          <ac:chgData name="Andrea Gentilini" userId="487086dc7c54e779" providerId="LiveId" clId="{BB6B2167-65BA-4CD2-8FE2-4F71ECC036EA}" dt="2022-03-21T15:34:50.055" v="14066"/>
          <ac:picMkLst>
            <pc:docMk/>
            <pc:sldMk cId="427410061" sldId="652"/>
            <ac:picMk id="31" creationId="{73DD670E-ABFB-4294-93BF-E7475F388C85}"/>
          </ac:picMkLst>
        </pc:picChg>
        <pc:cxnChg chg="add mod">
          <ac:chgData name="Andrea Gentilini" userId="487086dc7c54e779" providerId="LiveId" clId="{BB6B2167-65BA-4CD2-8FE2-4F71ECC036EA}" dt="2022-03-18T13:30:43.332" v="4742"/>
          <ac:cxnSpMkLst>
            <pc:docMk/>
            <pc:sldMk cId="427410061" sldId="652"/>
            <ac:cxnSpMk id="11" creationId="{74E24513-B5DE-4EB4-BD32-2414E79BFE30}"/>
          </ac:cxnSpMkLst>
        </pc:cxnChg>
        <pc:cxnChg chg="add mod">
          <ac:chgData name="Andrea Gentilini" userId="487086dc7c54e779" providerId="LiveId" clId="{BB6B2167-65BA-4CD2-8FE2-4F71ECC036EA}" dt="2022-03-18T16:19:57.310" v="6547" actId="14100"/>
          <ac:cxnSpMkLst>
            <pc:docMk/>
            <pc:sldMk cId="427410061" sldId="652"/>
            <ac:cxnSpMk id="30" creationId="{8FA022FF-6700-4D70-B8D8-86089263541E}"/>
          </ac:cxnSpMkLst>
        </pc:cxnChg>
        <pc:cxnChg chg="add mod">
          <ac:chgData name="Andrea Gentilini" userId="487086dc7c54e779" providerId="LiveId" clId="{BB6B2167-65BA-4CD2-8FE2-4F71ECC036EA}" dt="2022-03-18T16:20:13.435" v="6549" actId="1076"/>
          <ac:cxnSpMkLst>
            <pc:docMk/>
            <pc:sldMk cId="427410061" sldId="652"/>
            <ac:cxnSpMk id="33" creationId="{7CAC08AD-729E-4647-A96D-E2C60D30F5AB}"/>
          </ac:cxnSpMkLst>
        </pc:cxnChg>
      </pc:sldChg>
      <pc:sldChg chg="del">
        <pc:chgData name="Andrea Gentilini" userId="487086dc7c54e779" providerId="LiveId" clId="{BB6B2167-65BA-4CD2-8FE2-4F71ECC036EA}" dt="2022-03-17T16:03:14.845" v="1763" actId="2696"/>
        <pc:sldMkLst>
          <pc:docMk/>
          <pc:sldMk cId="690496585" sldId="653"/>
        </pc:sldMkLst>
      </pc:sldChg>
      <pc:sldChg chg="addSp delSp modSp del mod">
        <pc:chgData name="Andrea Gentilini" userId="487086dc7c54e779" providerId="LiveId" clId="{BB6B2167-65BA-4CD2-8FE2-4F71ECC036EA}" dt="2022-03-21T11:12:36.524" v="10268" actId="2696"/>
        <pc:sldMkLst>
          <pc:docMk/>
          <pc:sldMk cId="4025529870" sldId="654"/>
        </pc:sldMkLst>
        <pc:spChg chg="add mod">
          <ac:chgData name="Andrea Gentilini" userId="487086dc7c54e779" providerId="LiveId" clId="{BB6B2167-65BA-4CD2-8FE2-4F71ECC036EA}" dt="2022-03-18T16:22:57.006" v="6752" actId="20577"/>
          <ac:spMkLst>
            <pc:docMk/>
            <pc:sldMk cId="4025529870" sldId="654"/>
            <ac:spMk id="3" creationId="{AC316C00-67E9-41A7-9388-702A79F08BFB}"/>
          </ac:spMkLst>
        </pc:spChg>
        <pc:spChg chg="add mod">
          <ac:chgData name="Andrea Gentilini" userId="487086dc7c54e779" providerId="LiveId" clId="{BB6B2167-65BA-4CD2-8FE2-4F71ECC036EA}" dt="2022-03-18T12:58:12.319" v="4032" actId="1076"/>
          <ac:spMkLst>
            <pc:docMk/>
            <pc:sldMk cId="4025529870" sldId="654"/>
            <ac:spMk id="7" creationId="{3CEEB836-BB08-47A8-AE35-BA953DAB00BE}"/>
          </ac:spMkLst>
        </pc:spChg>
        <pc:spChg chg="add mod">
          <ac:chgData name="Andrea Gentilini" userId="487086dc7c54e779" providerId="LiveId" clId="{BB6B2167-65BA-4CD2-8FE2-4F71ECC036EA}" dt="2022-03-18T13:58:53.279" v="5467" actId="113"/>
          <ac:spMkLst>
            <pc:docMk/>
            <pc:sldMk cId="4025529870" sldId="654"/>
            <ac:spMk id="16" creationId="{DB74E820-5F51-4F83-96A1-023E6D0429BD}"/>
          </ac:spMkLst>
        </pc:spChg>
        <pc:spChg chg="mod">
          <ac:chgData name="Andrea Gentilini" userId="487086dc7c54e779" providerId="LiveId" clId="{BB6B2167-65BA-4CD2-8FE2-4F71ECC036EA}" dt="2022-03-18T16:04:39.467" v="5992"/>
          <ac:spMkLst>
            <pc:docMk/>
            <pc:sldMk cId="4025529870" sldId="654"/>
            <ac:spMk id="17" creationId="{E1DEACD6-39D8-4349-A916-3C2969D616F9}"/>
          </ac:spMkLst>
        </pc:spChg>
        <pc:spChg chg="mod">
          <ac:chgData name="Andrea Gentilini" userId="487086dc7c54e779" providerId="LiveId" clId="{BB6B2167-65BA-4CD2-8FE2-4F71ECC036EA}" dt="2022-03-18T16:04:39.467" v="5992"/>
          <ac:spMkLst>
            <pc:docMk/>
            <pc:sldMk cId="4025529870" sldId="654"/>
            <ac:spMk id="19" creationId="{7A4FBF21-F045-42EE-B4AE-2E809600602A}"/>
          </ac:spMkLst>
        </pc:spChg>
        <pc:spChg chg="add mod">
          <ac:chgData name="Andrea Gentilini" userId="487086dc7c54e779" providerId="LiveId" clId="{BB6B2167-65BA-4CD2-8FE2-4F71ECC036EA}" dt="2022-03-18T13:32:17.043" v="4843" actId="14100"/>
          <ac:spMkLst>
            <pc:docMk/>
            <pc:sldMk cId="4025529870" sldId="654"/>
            <ac:spMk id="24" creationId="{28167A9A-1939-4CA3-A9BB-109D30247A8C}"/>
          </ac:spMkLst>
        </pc:spChg>
        <pc:spChg chg="add mod">
          <ac:chgData name="Andrea Gentilini" userId="487086dc7c54e779" providerId="LiveId" clId="{BB6B2167-65BA-4CD2-8FE2-4F71ECC036EA}" dt="2022-03-18T13:59:02.056" v="5468" actId="113"/>
          <ac:spMkLst>
            <pc:docMk/>
            <pc:sldMk cId="4025529870" sldId="654"/>
            <ac:spMk id="25" creationId="{F371781A-BA3A-4091-807C-1979C5E91260}"/>
          </ac:spMkLst>
        </pc:spChg>
        <pc:spChg chg="mod">
          <ac:chgData name="Andrea Gentilini" userId="487086dc7c54e779" providerId="LiveId" clId="{BB6B2167-65BA-4CD2-8FE2-4F71ECC036EA}" dt="2022-03-18T16:04:39.467" v="5992"/>
          <ac:spMkLst>
            <pc:docMk/>
            <pc:sldMk cId="4025529870" sldId="654"/>
            <ac:spMk id="26" creationId="{358DA871-FD4A-4121-A3E6-865F744638F9}"/>
          </ac:spMkLst>
        </pc:spChg>
        <pc:grpChg chg="add mod">
          <ac:chgData name="Andrea Gentilini" userId="487086dc7c54e779" providerId="LiveId" clId="{BB6B2167-65BA-4CD2-8FE2-4F71ECC036EA}" dt="2022-03-18T16:04:39.467" v="5992"/>
          <ac:grpSpMkLst>
            <pc:docMk/>
            <pc:sldMk cId="4025529870" sldId="654"/>
            <ac:grpSpMk id="15" creationId="{70FE3744-2E31-427E-AE10-35CDC9775B8F}"/>
          </ac:grpSpMkLst>
        </pc:grpChg>
        <pc:picChg chg="add del mod">
          <ac:chgData name="Andrea Gentilini" userId="487086dc7c54e779" providerId="LiveId" clId="{BB6B2167-65BA-4CD2-8FE2-4F71ECC036EA}" dt="2022-03-18T12:48:54.210" v="3791" actId="21"/>
          <ac:picMkLst>
            <pc:docMk/>
            <pc:sldMk cId="4025529870" sldId="654"/>
            <ac:picMk id="4" creationId="{2B1ADD45-7D72-4D63-B994-C15D439CB28A}"/>
          </ac:picMkLst>
        </pc:picChg>
        <pc:picChg chg="add del mod modCrop">
          <ac:chgData name="Andrea Gentilini" userId="487086dc7c54e779" providerId="LiveId" clId="{BB6B2167-65BA-4CD2-8FE2-4F71ECC036EA}" dt="2022-03-18T12:49:34.954" v="3802" actId="21"/>
          <ac:picMkLst>
            <pc:docMk/>
            <pc:sldMk cId="4025529870" sldId="654"/>
            <ac:picMk id="8" creationId="{3EF10006-C4AD-4BCB-B5E2-287ECF2DDAA3}"/>
          </ac:picMkLst>
        </pc:picChg>
        <pc:picChg chg="add del mod">
          <ac:chgData name="Andrea Gentilini" userId="487086dc7c54e779" providerId="LiveId" clId="{BB6B2167-65BA-4CD2-8FE2-4F71ECC036EA}" dt="2022-03-18T12:48:38.347" v="3785"/>
          <ac:picMkLst>
            <pc:docMk/>
            <pc:sldMk cId="4025529870" sldId="654"/>
            <ac:picMk id="9" creationId="{43F13BFD-775E-47C9-AB1E-DB336F404C04}"/>
          </ac:picMkLst>
        </pc:picChg>
        <pc:picChg chg="add del mod">
          <ac:chgData name="Andrea Gentilini" userId="487086dc7c54e779" providerId="LiveId" clId="{BB6B2167-65BA-4CD2-8FE2-4F71ECC036EA}" dt="2022-03-18T12:48:51.912" v="3790" actId="21"/>
          <ac:picMkLst>
            <pc:docMk/>
            <pc:sldMk cId="4025529870" sldId="654"/>
            <ac:picMk id="10" creationId="{AA44F37A-CE15-493E-8502-C039781060BE}"/>
          </ac:picMkLst>
        </pc:picChg>
        <pc:picChg chg="add mod modCrop">
          <ac:chgData name="Andrea Gentilini" userId="487086dc7c54e779" providerId="LiveId" clId="{BB6B2167-65BA-4CD2-8FE2-4F71ECC036EA}" dt="2022-03-18T12:58:00.014" v="4030" actId="1076"/>
          <ac:picMkLst>
            <pc:docMk/>
            <pc:sldMk cId="4025529870" sldId="654"/>
            <ac:picMk id="11" creationId="{9D246809-05DF-4F68-A29C-A3FC2A5C4442}"/>
          </ac:picMkLst>
        </pc:picChg>
        <pc:picChg chg="add del mod modCrop">
          <ac:chgData name="Andrea Gentilini" userId="487086dc7c54e779" providerId="LiveId" clId="{BB6B2167-65BA-4CD2-8FE2-4F71ECC036EA}" dt="2022-03-18T12:49:34.385" v="3801" actId="21"/>
          <ac:picMkLst>
            <pc:docMk/>
            <pc:sldMk cId="4025529870" sldId="654"/>
            <ac:picMk id="12" creationId="{73680B20-6E5C-4C13-90F9-6B0A175592FF}"/>
          </ac:picMkLst>
        </pc:picChg>
        <pc:picChg chg="add mod modCrop">
          <ac:chgData name="Andrea Gentilini" userId="487086dc7c54e779" providerId="LiveId" clId="{BB6B2167-65BA-4CD2-8FE2-4F71ECC036EA}" dt="2022-03-18T12:58:00.014" v="4030" actId="1076"/>
          <ac:picMkLst>
            <pc:docMk/>
            <pc:sldMk cId="4025529870" sldId="654"/>
            <ac:picMk id="13" creationId="{00C27F04-F88B-4D47-B9D5-7332697B705E}"/>
          </ac:picMkLst>
        </pc:picChg>
        <pc:picChg chg="add del mod">
          <ac:chgData name="Andrea Gentilini" userId="487086dc7c54e779" providerId="LiveId" clId="{BB6B2167-65BA-4CD2-8FE2-4F71ECC036EA}" dt="2022-03-18T12:56:28.773" v="4017" actId="21"/>
          <ac:picMkLst>
            <pc:docMk/>
            <pc:sldMk cId="4025529870" sldId="654"/>
            <ac:picMk id="15" creationId="{BB41126E-82CA-4C32-A976-6A8D0DF5D68A}"/>
          </ac:picMkLst>
        </pc:picChg>
        <pc:picChg chg="add mod modCrop">
          <ac:chgData name="Andrea Gentilini" userId="487086dc7c54e779" providerId="LiveId" clId="{BB6B2167-65BA-4CD2-8FE2-4F71ECC036EA}" dt="2022-03-18T12:57:48.611" v="4029" actId="1076"/>
          <ac:picMkLst>
            <pc:docMk/>
            <pc:sldMk cId="4025529870" sldId="654"/>
            <ac:picMk id="18" creationId="{789808B6-C1E5-4744-ADBB-3547891823AF}"/>
          </ac:picMkLst>
        </pc:picChg>
        <pc:picChg chg="add mod modCrop">
          <ac:chgData name="Andrea Gentilini" userId="487086dc7c54e779" providerId="LiveId" clId="{BB6B2167-65BA-4CD2-8FE2-4F71ECC036EA}" dt="2022-03-18T12:57:48.611" v="4029" actId="1076"/>
          <ac:picMkLst>
            <pc:docMk/>
            <pc:sldMk cId="4025529870" sldId="654"/>
            <ac:picMk id="20" creationId="{29A2D293-2064-4998-ADA6-681C13994662}"/>
          </ac:picMkLst>
        </pc:picChg>
        <pc:picChg chg="add mod modCrop">
          <ac:chgData name="Andrea Gentilini" userId="487086dc7c54e779" providerId="LiveId" clId="{BB6B2167-65BA-4CD2-8FE2-4F71ECC036EA}" dt="2022-03-18T12:58:00.014" v="4030" actId="1076"/>
          <ac:picMkLst>
            <pc:docMk/>
            <pc:sldMk cId="4025529870" sldId="654"/>
            <ac:picMk id="21" creationId="{93AC49CC-04E1-47D1-8CF6-71DDBD120D74}"/>
          </ac:picMkLst>
        </pc:picChg>
        <pc:picChg chg="add mod modCrop">
          <ac:chgData name="Andrea Gentilini" userId="487086dc7c54e779" providerId="LiveId" clId="{BB6B2167-65BA-4CD2-8FE2-4F71ECC036EA}" dt="2022-03-18T12:57:48.611" v="4029" actId="1076"/>
          <ac:picMkLst>
            <pc:docMk/>
            <pc:sldMk cId="4025529870" sldId="654"/>
            <ac:picMk id="22" creationId="{8C5A18F0-8B53-42EB-8FA9-5F4FD7FC9AD4}"/>
          </ac:picMkLst>
        </pc:picChg>
        <pc:cxnChg chg="add mod">
          <ac:chgData name="Andrea Gentilini" userId="487086dc7c54e779" providerId="LiveId" clId="{BB6B2167-65BA-4CD2-8FE2-4F71ECC036EA}" dt="2022-03-18T12:57:37.496" v="4028"/>
          <ac:cxnSpMkLst>
            <pc:docMk/>
            <pc:sldMk cId="4025529870" sldId="654"/>
            <ac:cxnSpMk id="23" creationId="{087208F2-3E55-40FC-86B3-188B85E15BC4}"/>
          </ac:cxnSpMkLst>
        </pc:cxnChg>
      </pc:sldChg>
      <pc:sldChg chg="addSp delSp modSp mod">
        <pc:chgData name="Andrea Gentilini" userId="487086dc7c54e779" providerId="LiveId" clId="{BB6B2167-65BA-4CD2-8FE2-4F71ECC036EA}" dt="2022-03-22T13:45:15.062" v="15355" actId="20577"/>
        <pc:sldMkLst>
          <pc:docMk/>
          <pc:sldMk cId="2346697869" sldId="655"/>
        </pc:sldMkLst>
        <pc:spChg chg="add del mod">
          <ac:chgData name="Andrea Gentilini" userId="487086dc7c54e779" providerId="LiveId" clId="{BB6B2167-65BA-4CD2-8FE2-4F71ECC036EA}" dt="2022-03-18T16:55:21.019" v="7568" actId="21"/>
          <ac:spMkLst>
            <pc:docMk/>
            <pc:sldMk cId="2346697869" sldId="655"/>
            <ac:spMk id="3" creationId="{0249A8C6-8E65-4250-8516-9126DB34631A}"/>
          </ac:spMkLst>
        </pc:spChg>
        <pc:spChg chg="add del">
          <ac:chgData name="Andrea Gentilini" userId="487086dc7c54e779" providerId="LiveId" clId="{BB6B2167-65BA-4CD2-8FE2-4F71ECC036EA}" dt="2022-03-18T09:17:00.444" v="2689" actId="22"/>
          <ac:spMkLst>
            <pc:docMk/>
            <pc:sldMk cId="2346697869" sldId="655"/>
            <ac:spMk id="5" creationId="{61234471-30C1-44A0-A8DA-23A56253091C}"/>
          </ac:spMkLst>
        </pc:spChg>
        <pc:spChg chg="add mod">
          <ac:chgData name="Andrea Gentilini" userId="487086dc7c54e779" providerId="LiveId" clId="{BB6B2167-65BA-4CD2-8FE2-4F71ECC036EA}" dt="2022-03-18T16:04:18.621" v="5989" actId="14100"/>
          <ac:spMkLst>
            <pc:docMk/>
            <pc:sldMk cId="2346697869" sldId="655"/>
            <ac:spMk id="12" creationId="{EAE7ED0E-C151-4283-9F52-99064E759361}"/>
          </ac:spMkLst>
        </pc:spChg>
        <pc:spChg chg="add del mod">
          <ac:chgData name="Andrea Gentilini" userId="487086dc7c54e779" providerId="LiveId" clId="{BB6B2167-65BA-4CD2-8FE2-4F71ECC036EA}" dt="2022-03-18T16:46:52.115" v="7113" actId="21"/>
          <ac:spMkLst>
            <pc:docMk/>
            <pc:sldMk cId="2346697869" sldId="655"/>
            <ac:spMk id="13" creationId="{80F70B64-0CB7-42C0-B57A-5950E1AE75F6}"/>
          </ac:spMkLst>
        </pc:spChg>
        <pc:spChg chg="add del mod">
          <ac:chgData name="Andrea Gentilini" userId="487086dc7c54e779" providerId="LiveId" clId="{BB6B2167-65BA-4CD2-8FE2-4F71ECC036EA}" dt="2022-03-18T16:46:52.115" v="7113" actId="21"/>
          <ac:spMkLst>
            <pc:docMk/>
            <pc:sldMk cId="2346697869" sldId="655"/>
            <ac:spMk id="14" creationId="{4469483C-D44B-4F0B-A13F-6CFFF5B9FBC3}"/>
          </ac:spMkLst>
        </pc:spChg>
        <pc:spChg chg="add mod">
          <ac:chgData name="Andrea Gentilini" userId="487086dc7c54e779" providerId="LiveId" clId="{BB6B2167-65BA-4CD2-8FE2-4F71ECC036EA}" dt="2022-03-22T10:04:26.839" v="14841" actId="20577"/>
          <ac:spMkLst>
            <pc:docMk/>
            <pc:sldMk cId="2346697869" sldId="655"/>
            <ac:spMk id="15" creationId="{1B3C6656-296B-4BEB-B098-40F622A63920}"/>
          </ac:spMkLst>
        </pc:spChg>
        <pc:spChg chg="mod">
          <ac:chgData name="Andrea Gentilini" userId="487086dc7c54e779" providerId="LiveId" clId="{BB6B2167-65BA-4CD2-8FE2-4F71ECC036EA}" dt="2022-03-18T16:04:02.187" v="5986"/>
          <ac:spMkLst>
            <pc:docMk/>
            <pc:sldMk cId="2346697869" sldId="655"/>
            <ac:spMk id="18" creationId="{D781DE05-D6C6-45BF-B146-ABD4969EFB2E}"/>
          </ac:spMkLst>
        </pc:spChg>
        <pc:spChg chg="mod">
          <ac:chgData name="Andrea Gentilini" userId="487086dc7c54e779" providerId="LiveId" clId="{BB6B2167-65BA-4CD2-8FE2-4F71ECC036EA}" dt="2022-03-18T16:04:02.187" v="5986"/>
          <ac:spMkLst>
            <pc:docMk/>
            <pc:sldMk cId="2346697869" sldId="655"/>
            <ac:spMk id="19" creationId="{08A597C1-375C-4C72-B73B-884F59846F36}"/>
          </ac:spMkLst>
        </pc:spChg>
        <pc:spChg chg="mod">
          <ac:chgData name="Andrea Gentilini" userId="487086dc7c54e779" providerId="LiveId" clId="{BB6B2167-65BA-4CD2-8FE2-4F71ECC036EA}" dt="2022-03-18T16:04:02.187" v="5986"/>
          <ac:spMkLst>
            <pc:docMk/>
            <pc:sldMk cId="2346697869" sldId="655"/>
            <ac:spMk id="20" creationId="{39730281-3FA2-4694-8A81-B90AF16A9904}"/>
          </ac:spMkLst>
        </pc:spChg>
        <pc:spChg chg="add del mod">
          <ac:chgData name="Andrea Gentilini" userId="487086dc7c54e779" providerId="LiveId" clId="{BB6B2167-65BA-4CD2-8FE2-4F71ECC036EA}" dt="2022-03-21T15:39:21.839" v="14116" actId="21"/>
          <ac:spMkLst>
            <pc:docMk/>
            <pc:sldMk cId="2346697869" sldId="655"/>
            <ac:spMk id="22" creationId="{2A6BF4A1-FB07-43EA-B685-80BC4A36F3CB}"/>
          </ac:spMkLst>
        </pc:spChg>
        <pc:spChg chg="mod">
          <ac:chgData name="Andrea Gentilini" userId="487086dc7c54e779" providerId="LiveId" clId="{BB6B2167-65BA-4CD2-8FE2-4F71ECC036EA}" dt="2022-03-22T13:45:15.062" v="15355" actId="20577"/>
          <ac:spMkLst>
            <pc:docMk/>
            <pc:sldMk cId="2346697869" sldId="655"/>
            <ac:spMk id="24" creationId="{188F9EEC-7493-481A-A223-AFED9CD04971}"/>
          </ac:spMkLst>
        </pc:spChg>
        <pc:spChg chg="mod">
          <ac:chgData name="Andrea Gentilini" userId="487086dc7c54e779" providerId="LiveId" clId="{BB6B2167-65BA-4CD2-8FE2-4F71ECC036EA}" dt="2022-03-18T16:55:00.376" v="7567" actId="20577"/>
          <ac:spMkLst>
            <pc:docMk/>
            <pc:sldMk cId="2346697869" sldId="655"/>
            <ac:spMk id="25" creationId="{575F742B-673D-4AF0-B2B6-C1FA28DF9D85}"/>
          </ac:spMkLst>
        </pc:spChg>
        <pc:spChg chg="add mod">
          <ac:chgData name="Andrea Gentilini" userId="487086dc7c54e779" providerId="LiveId" clId="{BB6B2167-65BA-4CD2-8FE2-4F71ECC036EA}" dt="2022-03-18T16:47:30.601" v="7118"/>
          <ac:spMkLst>
            <pc:docMk/>
            <pc:sldMk cId="2346697869" sldId="655"/>
            <ac:spMk id="26" creationId="{A89083EF-E90D-4EDD-9DEC-4CC30BF24090}"/>
          </ac:spMkLst>
        </pc:spChg>
        <pc:spChg chg="add mod">
          <ac:chgData name="Andrea Gentilini" userId="487086dc7c54e779" providerId="LiveId" clId="{BB6B2167-65BA-4CD2-8FE2-4F71ECC036EA}" dt="2022-03-18T16:47:30.601" v="7118"/>
          <ac:spMkLst>
            <pc:docMk/>
            <pc:sldMk cId="2346697869" sldId="655"/>
            <ac:spMk id="27" creationId="{0006B045-271B-4AE3-82AD-D68D6B1629E1}"/>
          </ac:spMkLst>
        </pc:spChg>
        <pc:spChg chg="mod">
          <ac:chgData name="Andrea Gentilini" userId="487086dc7c54e779" providerId="LiveId" clId="{BB6B2167-65BA-4CD2-8FE2-4F71ECC036EA}" dt="2022-03-18T16:54:32.719" v="7557" actId="20577"/>
          <ac:spMkLst>
            <pc:docMk/>
            <pc:sldMk cId="2346697869" sldId="655"/>
            <ac:spMk id="29" creationId="{824A9DC6-CC2B-4DF2-9F25-81CD3BFA36F0}"/>
          </ac:spMkLst>
        </pc:spChg>
        <pc:spChg chg="mod">
          <ac:chgData name="Andrea Gentilini" userId="487086dc7c54e779" providerId="LiveId" clId="{BB6B2167-65BA-4CD2-8FE2-4F71ECC036EA}" dt="2022-03-21T10:09:13.333" v="9875" actId="20577"/>
          <ac:spMkLst>
            <pc:docMk/>
            <pc:sldMk cId="2346697869" sldId="655"/>
            <ac:spMk id="30" creationId="{3EB257AB-A686-4421-BCF1-EC745C661D60}"/>
          </ac:spMkLst>
        </pc:spChg>
        <pc:spChg chg="add mod">
          <ac:chgData name="Andrea Gentilini" userId="487086dc7c54e779" providerId="LiveId" clId="{BB6B2167-65BA-4CD2-8FE2-4F71ECC036EA}" dt="2022-03-21T15:39:04.352" v="14111" actId="167"/>
          <ac:spMkLst>
            <pc:docMk/>
            <pc:sldMk cId="2346697869" sldId="655"/>
            <ac:spMk id="35" creationId="{EFAD86C9-0766-4A97-81B1-AFE098B8E2CC}"/>
          </ac:spMkLst>
        </pc:spChg>
        <pc:grpChg chg="add mod">
          <ac:chgData name="Andrea Gentilini" userId="487086dc7c54e779" providerId="LiveId" clId="{BB6B2167-65BA-4CD2-8FE2-4F71ECC036EA}" dt="2022-03-18T16:48:25.740" v="7132" actId="1076"/>
          <ac:grpSpMkLst>
            <pc:docMk/>
            <pc:sldMk cId="2346697869" sldId="655"/>
            <ac:grpSpMk id="8" creationId="{E2F77157-4280-4955-BB0D-968105B224E1}"/>
          </ac:grpSpMkLst>
        </pc:grpChg>
        <pc:grpChg chg="add mod">
          <ac:chgData name="Andrea Gentilini" userId="487086dc7c54e779" providerId="LiveId" clId="{BB6B2167-65BA-4CD2-8FE2-4F71ECC036EA}" dt="2022-03-18T16:04:35.598" v="5991" actId="408"/>
          <ac:grpSpMkLst>
            <pc:docMk/>
            <pc:sldMk cId="2346697869" sldId="655"/>
            <ac:grpSpMk id="17" creationId="{BCCE5CC6-6C14-46B2-A866-1CA0E06AE317}"/>
          </ac:grpSpMkLst>
        </pc:grpChg>
        <pc:grpChg chg="add mod">
          <ac:chgData name="Andrea Gentilini" userId="487086dc7c54e779" providerId="LiveId" clId="{BB6B2167-65BA-4CD2-8FE2-4F71ECC036EA}" dt="2022-03-22T09:57:58.228" v="14551" actId="14100"/>
          <ac:grpSpMkLst>
            <pc:docMk/>
            <pc:sldMk cId="2346697869" sldId="655"/>
            <ac:grpSpMk id="23" creationId="{B80896A7-735D-4CCE-833C-ED8E5169850B}"/>
          </ac:grpSpMkLst>
        </pc:grpChg>
        <pc:grpChg chg="add mod">
          <ac:chgData name="Andrea Gentilini" userId="487086dc7c54e779" providerId="LiveId" clId="{BB6B2167-65BA-4CD2-8FE2-4F71ECC036EA}" dt="2022-03-18T16:47:30.601" v="7118"/>
          <ac:grpSpMkLst>
            <pc:docMk/>
            <pc:sldMk cId="2346697869" sldId="655"/>
            <ac:grpSpMk id="28" creationId="{DEF35997-7201-46E6-BF72-DF37822F580D}"/>
          </ac:grpSpMkLst>
        </pc:grpChg>
        <pc:picChg chg="add mod">
          <ac:chgData name="Andrea Gentilini" userId="487086dc7c54e779" providerId="LiveId" clId="{BB6B2167-65BA-4CD2-8FE2-4F71ECC036EA}" dt="2022-03-18T16:46:31.958" v="7111" actId="164"/>
          <ac:picMkLst>
            <pc:docMk/>
            <pc:sldMk cId="2346697869" sldId="655"/>
            <ac:picMk id="5" creationId="{3A331FC9-0589-4152-8AE5-7E9D27E34E95}"/>
          </ac:picMkLst>
        </pc:picChg>
        <pc:picChg chg="add mod">
          <ac:chgData name="Andrea Gentilini" userId="487086dc7c54e779" providerId="LiveId" clId="{BB6B2167-65BA-4CD2-8FE2-4F71ECC036EA}" dt="2022-03-18T16:46:31.958" v="7111" actId="164"/>
          <ac:picMkLst>
            <pc:docMk/>
            <pc:sldMk cId="2346697869" sldId="655"/>
            <ac:picMk id="7" creationId="{52A5CD85-F826-4057-8DDA-8279BCD5035D}"/>
          </ac:picMkLst>
        </pc:picChg>
        <pc:picChg chg="add del mod">
          <ac:chgData name="Andrea Gentilini" userId="487086dc7c54e779" providerId="LiveId" clId="{BB6B2167-65BA-4CD2-8FE2-4F71ECC036EA}" dt="2022-03-18T09:36:39.924" v="2695" actId="21"/>
          <ac:picMkLst>
            <pc:docMk/>
            <pc:sldMk cId="2346697869" sldId="655"/>
            <ac:picMk id="9" creationId="{22F16791-0867-4130-A49A-1762030FA559}"/>
          </ac:picMkLst>
        </pc:picChg>
        <pc:picChg chg="add del mod">
          <ac:chgData name="Andrea Gentilini" userId="487086dc7c54e779" providerId="LiveId" clId="{BB6B2167-65BA-4CD2-8FE2-4F71ECC036EA}" dt="2022-03-18T16:48:16.079" v="7129" actId="21"/>
          <ac:picMkLst>
            <pc:docMk/>
            <pc:sldMk cId="2346697869" sldId="655"/>
            <ac:picMk id="11" creationId="{1F6F9931-611A-4BD0-887A-8AF61F07452D}"/>
          </ac:picMkLst>
        </pc:picChg>
        <pc:picChg chg="add mod">
          <ac:chgData name="Andrea Gentilini" userId="487086dc7c54e779" providerId="LiveId" clId="{BB6B2167-65BA-4CD2-8FE2-4F71ECC036EA}" dt="2022-03-18T16:46:31.958" v="7111" actId="164"/>
          <ac:picMkLst>
            <pc:docMk/>
            <pc:sldMk cId="2346697869" sldId="655"/>
            <ac:picMk id="21" creationId="{96DC9687-34B5-4505-BA26-CD1AB23730F1}"/>
          </ac:picMkLst>
        </pc:picChg>
        <pc:picChg chg="add mod">
          <ac:chgData name="Andrea Gentilini" userId="487086dc7c54e779" providerId="LiveId" clId="{BB6B2167-65BA-4CD2-8FE2-4F71ECC036EA}" dt="2022-03-18T16:48:49.124" v="7134" actId="1076"/>
          <ac:picMkLst>
            <pc:docMk/>
            <pc:sldMk cId="2346697869" sldId="655"/>
            <ac:picMk id="33" creationId="{306148AE-D1BE-4556-89BD-5D422F63FDC3}"/>
          </ac:picMkLst>
        </pc:picChg>
        <pc:picChg chg="add mod">
          <ac:chgData name="Andrea Gentilini" userId="487086dc7c54e779" providerId="LiveId" clId="{BB6B2167-65BA-4CD2-8FE2-4F71ECC036EA}" dt="2022-03-18T16:48:53.849" v="7136" actId="1076"/>
          <ac:picMkLst>
            <pc:docMk/>
            <pc:sldMk cId="2346697869" sldId="655"/>
            <ac:picMk id="34" creationId="{5DD3CEC5-90CA-4B61-AE6F-CCDD32DD1FC7}"/>
          </ac:picMkLst>
        </pc:picChg>
        <pc:cxnChg chg="add mod">
          <ac:chgData name="Andrea Gentilini" userId="487086dc7c54e779" providerId="LiveId" clId="{BB6B2167-65BA-4CD2-8FE2-4F71ECC036EA}" dt="2022-03-18T12:57:35.610" v="4027"/>
          <ac:cxnSpMkLst>
            <pc:docMk/>
            <pc:sldMk cId="2346697869" sldId="655"/>
            <ac:cxnSpMk id="10" creationId="{D43666B9-EDA9-4156-9E8B-DFB2FD9C3378}"/>
          </ac:cxnSpMkLst>
        </pc:cxnChg>
        <pc:cxnChg chg="add mod">
          <ac:chgData name="Andrea Gentilini" userId="487086dc7c54e779" providerId="LiveId" clId="{BB6B2167-65BA-4CD2-8FE2-4F71ECC036EA}" dt="2022-03-18T16:46:31.958" v="7111" actId="164"/>
          <ac:cxnSpMkLst>
            <pc:docMk/>
            <pc:sldMk cId="2346697869" sldId="655"/>
            <ac:cxnSpMk id="16" creationId="{E08F8C86-1DBA-487A-ADE2-EECE82662E85}"/>
          </ac:cxnSpMkLst>
        </pc:cxnChg>
        <pc:cxnChg chg="add mod">
          <ac:chgData name="Andrea Gentilini" userId="487086dc7c54e779" providerId="LiveId" clId="{BB6B2167-65BA-4CD2-8FE2-4F71ECC036EA}" dt="2022-03-18T16:47:30.601" v="7118"/>
          <ac:cxnSpMkLst>
            <pc:docMk/>
            <pc:sldMk cId="2346697869" sldId="655"/>
            <ac:cxnSpMk id="31" creationId="{0370C65A-C599-4A3B-830D-A00E6337EFAE}"/>
          </ac:cxnSpMkLst>
        </pc:cxnChg>
        <pc:cxnChg chg="add mod">
          <ac:chgData name="Andrea Gentilini" userId="487086dc7c54e779" providerId="LiveId" clId="{BB6B2167-65BA-4CD2-8FE2-4F71ECC036EA}" dt="2022-03-18T16:47:30.601" v="7118"/>
          <ac:cxnSpMkLst>
            <pc:docMk/>
            <pc:sldMk cId="2346697869" sldId="655"/>
            <ac:cxnSpMk id="32" creationId="{3AE67B6F-03C8-44E4-95C8-58DFC0A10B8F}"/>
          </ac:cxnSpMkLst>
        </pc:cxnChg>
      </pc:sldChg>
      <pc:sldChg chg="addSp delSp modSp new del mod">
        <pc:chgData name="Andrea Gentilini" userId="487086dc7c54e779" providerId="LiveId" clId="{BB6B2167-65BA-4CD2-8FE2-4F71ECC036EA}" dt="2022-03-21T15:11:47.357" v="13967" actId="2696"/>
        <pc:sldMkLst>
          <pc:docMk/>
          <pc:sldMk cId="868730523" sldId="656"/>
        </pc:sldMkLst>
        <pc:spChg chg="add mod">
          <ac:chgData name="Andrea Gentilini" userId="487086dc7c54e779" providerId="LiveId" clId="{BB6B2167-65BA-4CD2-8FE2-4F71ECC036EA}" dt="2022-03-18T15:49:51.309" v="5826" actId="207"/>
          <ac:spMkLst>
            <pc:docMk/>
            <pc:sldMk cId="868730523" sldId="656"/>
            <ac:spMk id="2" creationId="{510416B7-C5F0-47AC-AFAB-63E41723B071}"/>
          </ac:spMkLst>
        </pc:spChg>
        <pc:spChg chg="add mod">
          <ac:chgData name="Andrea Gentilini" userId="487086dc7c54e779" providerId="LiveId" clId="{BB6B2167-65BA-4CD2-8FE2-4F71ECC036EA}" dt="2022-03-18T15:52:57.378" v="5852" actId="207"/>
          <ac:spMkLst>
            <pc:docMk/>
            <pc:sldMk cId="868730523" sldId="656"/>
            <ac:spMk id="3" creationId="{8BE251AD-2108-4FE3-85FC-10ADF1D7EA3D}"/>
          </ac:spMkLst>
        </pc:spChg>
        <pc:spChg chg="add mod">
          <ac:chgData name="Andrea Gentilini" userId="487086dc7c54e779" providerId="LiveId" clId="{BB6B2167-65BA-4CD2-8FE2-4F71ECC036EA}" dt="2022-03-18T15:53:05.492" v="5853" actId="207"/>
          <ac:spMkLst>
            <pc:docMk/>
            <pc:sldMk cId="868730523" sldId="656"/>
            <ac:spMk id="4" creationId="{52C7A230-F213-4FD8-BD8F-F77ACCDA741B}"/>
          </ac:spMkLst>
        </pc:spChg>
        <pc:spChg chg="mod">
          <ac:chgData name="Andrea Gentilini" userId="487086dc7c54e779" providerId="LiveId" clId="{BB6B2167-65BA-4CD2-8FE2-4F71ECC036EA}" dt="2022-03-18T16:00:54.629" v="5959" actId="14100"/>
          <ac:spMkLst>
            <pc:docMk/>
            <pc:sldMk cId="868730523" sldId="656"/>
            <ac:spMk id="9" creationId="{E0497DC9-A84F-46FA-8AA6-2B85C43CC027}"/>
          </ac:spMkLst>
        </pc:spChg>
        <pc:spChg chg="mod">
          <ac:chgData name="Andrea Gentilini" userId="487086dc7c54e779" providerId="LiveId" clId="{BB6B2167-65BA-4CD2-8FE2-4F71ECC036EA}" dt="2022-03-18T16:01:10.612" v="5961" actId="14100"/>
          <ac:spMkLst>
            <pc:docMk/>
            <pc:sldMk cId="868730523" sldId="656"/>
            <ac:spMk id="10" creationId="{345206BC-9515-4DDC-9809-1E957889BC25}"/>
          </ac:spMkLst>
        </pc:spChg>
        <pc:spChg chg="mod">
          <ac:chgData name="Andrea Gentilini" userId="487086dc7c54e779" providerId="LiveId" clId="{BB6B2167-65BA-4CD2-8FE2-4F71ECC036EA}" dt="2022-03-18T15:58:05.066" v="5936"/>
          <ac:spMkLst>
            <pc:docMk/>
            <pc:sldMk cId="868730523" sldId="656"/>
            <ac:spMk id="11" creationId="{4AE20E6A-43AD-4EC2-AB05-23A76BE23A9D}"/>
          </ac:spMkLst>
        </pc:spChg>
        <pc:spChg chg="mod">
          <ac:chgData name="Andrea Gentilini" userId="487086dc7c54e779" providerId="LiveId" clId="{BB6B2167-65BA-4CD2-8FE2-4F71ECC036EA}" dt="2022-03-18T16:00:59.403" v="5960" actId="14100"/>
          <ac:spMkLst>
            <pc:docMk/>
            <pc:sldMk cId="868730523" sldId="656"/>
            <ac:spMk id="13" creationId="{FA2C9238-51C8-4F05-9BE2-5C9C4F015CCC}"/>
          </ac:spMkLst>
        </pc:spChg>
        <pc:spChg chg="mod">
          <ac:chgData name="Andrea Gentilini" userId="487086dc7c54e779" providerId="LiveId" clId="{BB6B2167-65BA-4CD2-8FE2-4F71ECC036EA}" dt="2022-03-18T16:01:18.739" v="5962" actId="14100"/>
          <ac:spMkLst>
            <pc:docMk/>
            <pc:sldMk cId="868730523" sldId="656"/>
            <ac:spMk id="14" creationId="{0668D340-CBBB-4520-88F8-70F5CDA58830}"/>
          </ac:spMkLst>
        </pc:spChg>
        <pc:spChg chg="mod">
          <ac:chgData name="Andrea Gentilini" userId="487086dc7c54e779" providerId="LiveId" clId="{BB6B2167-65BA-4CD2-8FE2-4F71ECC036EA}" dt="2022-03-18T15:58:06.232" v="5937"/>
          <ac:spMkLst>
            <pc:docMk/>
            <pc:sldMk cId="868730523" sldId="656"/>
            <ac:spMk id="15" creationId="{832336AE-9B01-446A-A7AA-8636B21AE840}"/>
          </ac:spMkLst>
        </pc:spChg>
        <pc:spChg chg="mod">
          <ac:chgData name="Andrea Gentilini" userId="487086dc7c54e779" providerId="LiveId" clId="{BB6B2167-65BA-4CD2-8FE2-4F71ECC036EA}" dt="2022-03-18T16:00:36.106" v="5957" actId="14100"/>
          <ac:spMkLst>
            <pc:docMk/>
            <pc:sldMk cId="868730523" sldId="656"/>
            <ac:spMk id="17" creationId="{C240FEFF-6256-4294-B81A-4C9E7349A6F5}"/>
          </ac:spMkLst>
        </pc:spChg>
        <pc:spChg chg="mod">
          <ac:chgData name="Andrea Gentilini" userId="487086dc7c54e779" providerId="LiveId" clId="{BB6B2167-65BA-4CD2-8FE2-4F71ECC036EA}" dt="2022-03-18T16:01:22.684" v="5963" actId="14100"/>
          <ac:spMkLst>
            <pc:docMk/>
            <pc:sldMk cId="868730523" sldId="656"/>
            <ac:spMk id="18" creationId="{667381D6-86AE-47C3-B65A-1FE4560EE88A}"/>
          </ac:spMkLst>
        </pc:spChg>
        <pc:spChg chg="mod">
          <ac:chgData name="Andrea Gentilini" userId="487086dc7c54e779" providerId="LiveId" clId="{BB6B2167-65BA-4CD2-8FE2-4F71ECC036EA}" dt="2022-03-18T16:00:13.480" v="5954" actId="207"/>
          <ac:spMkLst>
            <pc:docMk/>
            <pc:sldMk cId="868730523" sldId="656"/>
            <ac:spMk id="19" creationId="{F91C6A87-77D7-404D-94FC-24894305EABA}"/>
          </ac:spMkLst>
        </pc:spChg>
        <pc:grpChg chg="add del mod">
          <ac:chgData name="Andrea Gentilini" userId="487086dc7c54e779" providerId="LiveId" clId="{BB6B2167-65BA-4CD2-8FE2-4F71ECC036EA}" dt="2022-03-18T15:53:14.014" v="5856" actId="21"/>
          <ac:grpSpMkLst>
            <pc:docMk/>
            <pc:sldMk cId="868730523" sldId="656"/>
            <ac:grpSpMk id="5" creationId="{322B8D54-C6B1-472A-8666-9696959052F2}"/>
          </ac:grpSpMkLst>
        </pc:grpChg>
        <pc:grpChg chg="add mod">
          <ac:chgData name="Andrea Gentilini" userId="487086dc7c54e779" providerId="LiveId" clId="{BB6B2167-65BA-4CD2-8FE2-4F71ECC036EA}" dt="2022-03-18T15:58:05.066" v="5936"/>
          <ac:grpSpMkLst>
            <pc:docMk/>
            <pc:sldMk cId="868730523" sldId="656"/>
            <ac:grpSpMk id="8" creationId="{B2FA5DF0-F0F0-4B60-B22F-3FC78CD67D35}"/>
          </ac:grpSpMkLst>
        </pc:grpChg>
        <pc:grpChg chg="add mod">
          <ac:chgData name="Andrea Gentilini" userId="487086dc7c54e779" providerId="LiveId" clId="{BB6B2167-65BA-4CD2-8FE2-4F71ECC036EA}" dt="2022-03-18T15:58:08.068" v="5938" actId="1076"/>
          <ac:grpSpMkLst>
            <pc:docMk/>
            <pc:sldMk cId="868730523" sldId="656"/>
            <ac:grpSpMk id="12" creationId="{FE60C3DF-3AD5-49B3-BF33-1AA8E9981D7C}"/>
          </ac:grpSpMkLst>
        </pc:grpChg>
        <pc:grpChg chg="add mod">
          <ac:chgData name="Andrea Gentilini" userId="487086dc7c54e779" providerId="LiveId" clId="{BB6B2167-65BA-4CD2-8FE2-4F71ECC036EA}" dt="2022-03-18T15:59:49.678" v="5952" actId="1076"/>
          <ac:grpSpMkLst>
            <pc:docMk/>
            <pc:sldMk cId="868730523" sldId="656"/>
            <ac:grpSpMk id="16" creationId="{6F7308C7-6BBA-42B3-9B77-0636A58C6E29}"/>
          </ac:grpSpMkLst>
        </pc:grpChg>
        <pc:graphicFrameChg chg="add del mod">
          <ac:chgData name="Andrea Gentilini" userId="487086dc7c54e779" providerId="LiveId" clId="{BB6B2167-65BA-4CD2-8FE2-4F71ECC036EA}" dt="2022-03-18T15:50:57.612" v="5835" actId="12084"/>
          <ac:graphicFrameMkLst>
            <pc:docMk/>
            <pc:sldMk cId="868730523" sldId="656"/>
            <ac:graphicFrameMk id="7" creationId="{660EE95B-B604-4900-A644-22EB154C3C36}"/>
          </ac:graphicFrameMkLst>
        </pc:graphicFrameChg>
        <pc:picChg chg="add del mod">
          <ac:chgData name="Andrea Gentilini" userId="487086dc7c54e779" providerId="LiveId" clId="{BB6B2167-65BA-4CD2-8FE2-4F71ECC036EA}" dt="2022-03-18T15:53:08.694" v="5854" actId="1076"/>
          <ac:picMkLst>
            <pc:docMk/>
            <pc:sldMk cId="868730523" sldId="656"/>
            <ac:picMk id="6" creationId="{E4BDB555-9295-4883-9BBC-4C71348F0FF6}"/>
          </ac:picMkLst>
        </pc:picChg>
      </pc:sldChg>
      <pc:sldChg chg="new del">
        <pc:chgData name="Andrea Gentilini" userId="487086dc7c54e779" providerId="LiveId" clId="{BB6B2167-65BA-4CD2-8FE2-4F71ECC036EA}" dt="2022-03-18T15:13:03.276" v="5573" actId="2696"/>
        <pc:sldMkLst>
          <pc:docMk/>
          <pc:sldMk cId="1958403144" sldId="656"/>
        </pc:sldMkLst>
      </pc:sldChg>
      <pc:sldChg chg="addSp delSp modSp new del mod">
        <pc:chgData name="Andrea Gentilini" userId="487086dc7c54e779" providerId="LiveId" clId="{BB6B2167-65BA-4CD2-8FE2-4F71ECC036EA}" dt="2022-03-21T10:52:06.931" v="10241" actId="2696"/>
        <pc:sldMkLst>
          <pc:docMk/>
          <pc:sldMk cId="2465288920" sldId="657"/>
        </pc:sldMkLst>
        <pc:spChg chg="add del mod">
          <ac:chgData name="Andrea Gentilini" userId="487086dc7c54e779" providerId="LiveId" clId="{BB6B2167-65BA-4CD2-8FE2-4F71ECC036EA}" dt="2022-03-18T16:56:10.057" v="7570" actId="21"/>
          <ac:spMkLst>
            <pc:docMk/>
            <pc:sldMk cId="2465288920" sldId="657"/>
            <ac:spMk id="2" creationId="{D0875756-7C2B-4AC3-92C8-497CF6CD88DD}"/>
          </ac:spMkLst>
        </pc:spChg>
        <pc:spChg chg="add del mod">
          <ac:chgData name="Andrea Gentilini" userId="487086dc7c54e779" providerId="LiveId" clId="{BB6B2167-65BA-4CD2-8FE2-4F71ECC036EA}" dt="2022-03-18T16:56:08.489" v="7569" actId="21"/>
          <ac:spMkLst>
            <pc:docMk/>
            <pc:sldMk cId="2465288920" sldId="657"/>
            <ac:spMk id="3" creationId="{A1BEA0DF-8C98-4E37-9C88-1AEFA9D99C27}"/>
          </ac:spMkLst>
        </pc:spChg>
        <pc:spChg chg="add del mod">
          <ac:chgData name="Andrea Gentilini" userId="487086dc7c54e779" providerId="LiveId" clId="{BB6B2167-65BA-4CD2-8FE2-4F71ECC036EA}" dt="2022-03-21T10:39:08.833" v="10003" actId="21"/>
          <ac:spMkLst>
            <pc:docMk/>
            <pc:sldMk cId="2465288920" sldId="657"/>
            <ac:spMk id="3" creationId="{D0CAD2B0-15B8-4A3D-9910-A5343EE39ED1}"/>
          </ac:spMkLst>
        </pc:spChg>
        <pc:spChg chg="add del mod">
          <ac:chgData name="Andrea Gentilini" userId="487086dc7c54e779" providerId="LiveId" clId="{BB6B2167-65BA-4CD2-8FE2-4F71ECC036EA}" dt="2022-03-21T10:39:25.357" v="10005" actId="21"/>
          <ac:spMkLst>
            <pc:docMk/>
            <pc:sldMk cId="2465288920" sldId="657"/>
            <ac:spMk id="4" creationId="{5279AB94-903A-4AFE-98D5-D29E71CEE029}"/>
          </ac:spMkLst>
        </pc:spChg>
        <pc:spChg chg="add del mod">
          <ac:chgData name="Andrea Gentilini" userId="487086dc7c54e779" providerId="LiveId" clId="{BB6B2167-65BA-4CD2-8FE2-4F71ECC036EA}" dt="2022-03-18T16:57:57.616" v="7589"/>
          <ac:spMkLst>
            <pc:docMk/>
            <pc:sldMk cId="2465288920" sldId="657"/>
            <ac:spMk id="5" creationId="{632D3430-BA33-433B-BC66-85403110D4E2}"/>
          </ac:spMkLst>
        </pc:spChg>
        <pc:spChg chg="add del mod">
          <ac:chgData name="Andrea Gentilini" userId="487086dc7c54e779" providerId="LiveId" clId="{BB6B2167-65BA-4CD2-8FE2-4F71ECC036EA}" dt="2022-03-18T16:58:33.063" v="7604" actId="21"/>
          <ac:spMkLst>
            <pc:docMk/>
            <pc:sldMk cId="2465288920" sldId="657"/>
            <ac:spMk id="6" creationId="{BD296B87-D12E-433D-B182-DCC44AE409E6}"/>
          </ac:spMkLst>
        </pc:spChg>
        <pc:picChg chg="add mod">
          <ac:chgData name="Andrea Gentilini" userId="487086dc7c54e779" providerId="LiveId" clId="{BB6B2167-65BA-4CD2-8FE2-4F71ECC036EA}" dt="2022-03-21T10:39:05.273" v="10001" actId="1076"/>
          <ac:picMkLst>
            <pc:docMk/>
            <pc:sldMk cId="2465288920" sldId="657"/>
            <ac:picMk id="2" creationId="{B849A8C3-7050-461A-91B9-9DB16EEF07FD}"/>
          </ac:picMkLst>
        </pc:picChg>
        <pc:picChg chg="add del mod">
          <ac:chgData name="Andrea Gentilini" userId="487086dc7c54e779" providerId="LiveId" clId="{BB6B2167-65BA-4CD2-8FE2-4F71ECC036EA}" dt="2022-03-18T16:56:12.367" v="7571" actId="21"/>
          <ac:picMkLst>
            <pc:docMk/>
            <pc:sldMk cId="2465288920" sldId="657"/>
            <ac:picMk id="4" creationId="{475DDDD3-5A9C-46D3-B241-F2A63C81E01E}"/>
          </ac:picMkLst>
        </pc:picChg>
      </pc:sldChg>
      <pc:sldChg chg="addSp modSp new del">
        <pc:chgData name="Andrea Gentilini" userId="487086dc7c54e779" providerId="LiveId" clId="{BB6B2167-65BA-4CD2-8FE2-4F71ECC036EA}" dt="2022-03-21T10:48:51.916" v="10041" actId="2696"/>
        <pc:sldMkLst>
          <pc:docMk/>
          <pc:sldMk cId="1024460461" sldId="658"/>
        </pc:sldMkLst>
        <pc:spChg chg="add mod">
          <ac:chgData name="Andrea Gentilini" userId="487086dc7c54e779" providerId="LiveId" clId="{BB6B2167-65BA-4CD2-8FE2-4F71ECC036EA}" dt="2022-03-21T10:48:18.299" v="10040"/>
          <ac:spMkLst>
            <pc:docMk/>
            <pc:sldMk cId="1024460461" sldId="658"/>
            <ac:spMk id="2" creationId="{90BCDE8E-3F2B-4E63-A6F3-52B87000EE13}"/>
          </ac:spMkLst>
        </pc:spChg>
      </pc:sldChg>
      <pc:sldChg chg="addSp delSp modSp mod ord">
        <pc:chgData name="Andrea Gentilini" userId="487086dc7c54e779" providerId="LiveId" clId="{BB6B2167-65BA-4CD2-8FE2-4F71ECC036EA}" dt="2022-03-23T08:12:15.420" v="15525"/>
        <pc:sldMkLst>
          <pc:docMk/>
          <pc:sldMk cId="501739175" sldId="659"/>
        </pc:sldMkLst>
        <pc:spChg chg="del">
          <ac:chgData name="Andrea Gentilini" userId="487086dc7c54e779" providerId="LiveId" clId="{BB6B2167-65BA-4CD2-8FE2-4F71ECC036EA}" dt="2022-03-21T10:48:57.282" v="10042" actId="21"/>
          <ac:spMkLst>
            <pc:docMk/>
            <pc:sldMk cId="501739175" sldId="659"/>
            <ac:spMk id="3" creationId="{2E6A92D9-463D-4D65-A4BA-78CD5E0F06B2}"/>
          </ac:spMkLst>
        </pc:spChg>
        <pc:spChg chg="mod">
          <ac:chgData name="Andrea Gentilini" userId="487086dc7c54e779" providerId="LiveId" clId="{BB6B2167-65BA-4CD2-8FE2-4F71ECC036EA}" dt="2022-03-21T15:07:48.793" v="13869" actId="14100"/>
          <ac:spMkLst>
            <pc:docMk/>
            <pc:sldMk cId="501739175" sldId="659"/>
            <ac:spMk id="4" creationId="{4C80AB55-1941-4C87-A4A3-1EF5CD5E931D}"/>
          </ac:spMkLst>
        </pc:spChg>
        <pc:spChg chg="add mod">
          <ac:chgData name="Andrea Gentilini" userId="487086dc7c54e779" providerId="LiveId" clId="{BB6B2167-65BA-4CD2-8FE2-4F71ECC036EA}" dt="2022-03-21T14:47:04.852" v="12145" actId="255"/>
          <ac:spMkLst>
            <pc:docMk/>
            <pc:sldMk cId="501739175" sldId="659"/>
            <ac:spMk id="5" creationId="{BE87E667-3485-4718-B575-2FFA3DCC691C}"/>
          </ac:spMkLst>
        </pc:spChg>
        <pc:spChg chg="del">
          <ac:chgData name="Andrea Gentilini" userId="487086dc7c54e779" providerId="LiveId" clId="{BB6B2167-65BA-4CD2-8FE2-4F71ECC036EA}" dt="2022-03-21T10:48:58.553" v="10043" actId="21"/>
          <ac:spMkLst>
            <pc:docMk/>
            <pc:sldMk cId="501739175" sldId="659"/>
            <ac:spMk id="8" creationId="{81373602-D867-4F1E-90FA-74491ABB8EEA}"/>
          </ac:spMkLst>
        </pc:spChg>
        <pc:spChg chg="del">
          <ac:chgData name="Andrea Gentilini" userId="487086dc7c54e779" providerId="LiveId" clId="{BB6B2167-65BA-4CD2-8FE2-4F71ECC036EA}" dt="2022-03-21T10:48:57.282" v="10042" actId="21"/>
          <ac:spMkLst>
            <pc:docMk/>
            <pc:sldMk cId="501739175" sldId="659"/>
            <ac:spMk id="10" creationId="{F1D25A62-1F84-469F-9740-9D690E1A400D}"/>
          </ac:spMkLst>
        </pc:spChg>
        <pc:spChg chg="add del mod">
          <ac:chgData name="Andrea Gentilini" userId="487086dc7c54e779" providerId="LiveId" clId="{BB6B2167-65BA-4CD2-8FE2-4F71ECC036EA}" dt="2022-03-21T14:45:06.669" v="12103" actId="21"/>
          <ac:spMkLst>
            <pc:docMk/>
            <pc:sldMk cId="501739175" sldId="659"/>
            <ac:spMk id="11" creationId="{72ED9872-0C6E-4E44-B965-BA307669AD55}"/>
          </ac:spMkLst>
        </pc:spChg>
        <pc:spChg chg="add del mod">
          <ac:chgData name="Andrea Gentilini" userId="487086dc7c54e779" providerId="LiveId" clId="{BB6B2167-65BA-4CD2-8FE2-4F71ECC036EA}" dt="2022-03-21T14:45:07.360" v="12104" actId="21"/>
          <ac:spMkLst>
            <pc:docMk/>
            <pc:sldMk cId="501739175" sldId="659"/>
            <ac:spMk id="12" creationId="{BC127C8B-7662-4E6D-B062-86C31EE83570}"/>
          </ac:spMkLst>
        </pc:spChg>
        <pc:spChg chg="add del mod">
          <ac:chgData name="Andrea Gentilini" userId="487086dc7c54e779" providerId="LiveId" clId="{BB6B2167-65BA-4CD2-8FE2-4F71ECC036EA}" dt="2022-03-21T14:45:08.007" v="12105" actId="21"/>
          <ac:spMkLst>
            <pc:docMk/>
            <pc:sldMk cId="501739175" sldId="659"/>
            <ac:spMk id="13" creationId="{38227635-59ED-448E-975F-A863F4FC360D}"/>
          </ac:spMkLst>
        </pc:spChg>
        <pc:spChg chg="add mod">
          <ac:chgData name="Andrea Gentilini" userId="487086dc7c54e779" providerId="LiveId" clId="{BB6B2167-65BA-4CD2-8FE2-4F71ECC036EA}" dt="2022-03-21T14:47:26.538" v="12150"/>
          <ac:spMkLst>
            <pc:docMk/>
            <pc:sldMk cId="501739175" sldId="659"/>
            <ac:spMk id="15" creationId="{ECD62245-7839-4832-BC90-DF978ECF6BC2}"/>
          </ac:spMkLst>
        </pc:spChg>
        <pc:spChg chg="add mod">
          <ac:chgData name="Andrea Gentilini" userId="487086dc7c54e779" providerId="LiveId" clId="{BB6B2167-65BA-4CD2-8FE2-4F71ECC036EA}" dt="2022-03-21T14:47:30.538" v="12151" actId="255"/>
          <ac:spMkLst>
            <pc:docMk/>
            <pc:sldMk cId="501739175" sldId="659"/>
            <ac:spMk id="16" creationId="{D12ABC82-4437-4926-A712-19D4E67B7B52}"/>
          </ac:spMkLst>
        </pc:spChg>
        <pc:spChg chg="add mod">
          <ac:chgData name="Andrea Gentilini" userId="487086dc7c54e779" providerId="LiveId" clId="{BB6B2167-65BA-4CD2-8FE2-4F71ECC036EA}" dt="2022-03-21T15:09:11.302" v="13957" actId="20577"/>
          <ac:spMkLst>
            <pc:docMk/>
            <pc:sldMk cId="501739175" sldId="659"/>
            <ac:spMk id="17" creationId="{B5077DD7-A61F-4BF4-BB01-670BBF8D471E}"/>
          </ac:spMkLst>
        </pc:spChg>
        <pc:spChg chg="mod">
          <ac:chgData name="Andrea Gentilini" userId="487086dc7c54e779" providerId="LiveId" clId="{BB6B2167-65BA-4CD2-8FE2-4F71ECC036EA}" dt="2022-03-21T10:49:42.978" v="10096" actId="14100"/>
          <ac:spMkLst>
            <pc:docMk/>
            <pc:sldMk cId="501739175" sldId="659"/>
            <ac:spMk id="19" creationId="{0ACE24E6-820C-4168-99B6-B812F7773C4D}"/>
          </ac:spMkLst>
        </pc:spChg>
        <pc:spChg chg="add mod">
          <ac:chgData name="Andrea Gentilini" userId="487086dc7c54e779" providerId="LiveId" clId="{BB6B2167-65BA-4CD2-8FE2-4F71ECC036EA}" dt="2022-03-21T15:02:51.238" v="13539" actId="1076"/>
          <ac:spMkLst>
            <pc:docMk/>
            <pc:sldMk cId="501739175" sldId="659"/>
            <ac:spMk id="20" creationId="{8C939176-6379-45C7-BCE7-CF99385C4F61}"/>
          </ac:spMkLst>
        </pc:spChg>
        <pc:spChg chg="add mod">
          <ac:chgData name="Andrea Gentilini" userId="487086dc7c54e779" providerId="LiveId" clId="{BB6B2167-65BA-4CD2-8FE2-4F71ECC036EA}" dt="2022-03-21T15:09:36.957" v="13958" actId="113"/>
          <ac:spMkLst>
            <pc:docMk/>
            <pc:sldMk cId="501739175" sldId="659"/>
            <ac:spMk id="21" creationId="{16E337C8-A413-44DA-8598-05C093A407E3}"/>
          </ac:spMkLst>
        </pc:spChg>
        <pc:spChg chg="add del mod">
          <ac:chgData name="Andrea Gentilini" userId="487086dc7c54e779" providerId="LiveId" clId="{BB6B2167-65BA-4CD2-8FE2-4F71ECC036EA}" dt="2022-03-21T14:48:54.492" v="12159" actId="21"/>
          <ac:spMkLst>
            <pc:docMk/>
            <pc:sldMk cId="501739175" sldId="659"/>
            <ac:spMk id="22" creationId="{C2E56ECA-4BDB-47EA-86BB-D4C5272AA70E}"/>
          </ac:spMkLst>
        </pc:spChg>
        <pc:spChg chg="add del mod">
          <ac:chgData name="Andrea Gentilini" userId="487086dc7c54e779" providerId="LiveId" clId="{BB6B2167-65BA-4CD2-8FE2-4F71ECC036EA}" dt="2022-03-21T14:48:55.497" v="12160" actId="21"/>
          <ac:spMkLst>
            <pc:docMk/>
            <pc:sldMk cId="501739175" sldId="659"/>
            <ac:spMk id="23" creationId="{7CC81399-F0EA-49B2-9E22-E49FCF873F66}"/>
          </ac:spMkLst>
        </pc:spChg>
        <pc:spChg chg="add mod">
          <ac:chgData name="Andrea Gentilini" userId="487086dc7c54e779" providerId="LiveId" clId="{BB6B2167-65BA-4CD2-8FE2-4F71ECC036EA}" dt="2022-03-21T15:10:05.612" v="13960" actId="113"/>
          <ac:spMkLst>
            <pc:docMk/>
            <pc:sldMk cId="501739175" sldId="659"/>
            <ac:spMk id="24" creationId="{A04F4002-246C-4093-98C3-2D50A76B7D73}"/>
          </ac:spMkLst>
        </pc:spChg>
        <pc:spChg chg="add mod">
          <ac:chgData name="Andrea Gentilini" userId="487086dc7c54e779" providerId="LiveId" clId="{BB6B2167-65BA-4CD2-8FE2-4F71ECC036EA}" dt="2022-03-21T15:11:08.322" v="13966" actId="113"/>
          <ac:spMkLst>
            <pc:docMk/>
            <pc:sldMk cId="501739175" sldId="659"/>
            <ac:spMk id="25" creationId="{2EAADCC7-CD77-4549-A08F-BAA95CDBF336}"/>
          </ac:spMkLst>
        </pc:spChg>
        <pc:grpChg chg="add mod">
          <ac:chgData name="Andrea Gentilini" userId="487086dc7c54e779" providerId="LiveId" clId="{BB6B2167-65BA-4CD2-8FE2-4F71ECC036EA}" dt="2022-03-21T14:45:45.094" v="12111" actId="408"/>
          <ac:grpSpMkLst>
            <pc:docMk/>
            <pc:sldMk cId="501739175" sldId="659"/>
            <ac:grpSpMk id="7" creationId="{94A69E5B-E83B-4547-9EC4-820ED16FB21D}"/>
          </ac:grpSpMkLst>
        </pc:grpChg>
        <pc:picChg chg="del">
          <ac:chgData name="Andrea Gentilini" userId="487086dc7c54e779" providerId="LiveId" clId="{BB6B2167-65BA-4CD2-8FE2-4F71ECC036EA}" dt="2022-03-21T10:48:57.282" v="10042" actId="21"/>
          <ac:picMkLst>
            <pc:docMk/>
            <pc:sldMk cId="501739175" sldId="659"/>
            <ac:picMk id="1026" creationId="{ABC4B0DB-6F14-432E-828F-B740DDE1BCBA}"/>
          </ac:picMkLst>
        </pc:picChg>
      </pc:sldChg>
      <pc:sldChg chg="addSp delSp modSp new del mod">
        <pc:chgData name="Andrea Gentilini" userId="487086dc7c54e779" providerId="LiveId" clId="{BB6B2167-65BA-4CD2-8FE2-4F71ECC036EA}" dt="2022-03-21T11:12:01.571" v="10264" actId="2696"/>
        <pc:sldMkLst>
          <pc:docMk/>
          <pc:sldMk cId="2067338470" sldId="660"/>
        </pc:sldMkLst>
        <pc:picChg chg="add del mod">
          <ac:chgData name="Andrea Gentilini" userId="487086dc7c54e779" providerId="LiveId" clId="{BB6B2167-65BA-4CD2-8FE2-4F71ECC036EA}" dt="2022-03-21T11:02:09.565" v="10254"/>
          <ac:picMkLst>
            <pc:docMk/>
            <pc:sldMk cId="2067338470" sldId="660"/>
            <ac:picMk id="2" creationId="{F97C6600-2ED4-4681-B1FC-F2606CCF961B}"/>
          </ac:picMkLst>
        </pc:picChg>
        <pc:picChg chg="add del mod">
          <ac:chgData name="Andrea Gentilini" userId="487086dc7c54e779" providerId="LiveId" clId="{BB6B2167-65BA-4CD2-8FE2-4F71ECC036EA}" dt="2022-03-21T11:02:15.439" v="10256"/>
          <ac:picMkLst>
            <pc:docMk/>
            <pc:sldMk cId="2067338470" sldId="660"/>
            <ac:picMk id="3" creationId="{1127A961-03EB-4437-A84A-56A067F92B79}"/>
          </ac:picMkLst>
        </pc:picChg>
        <pc:picChg chg="add mod">
          <ac:chgData name="Andrea Gentilini" userId="487086dc7c54e779" providerId="LiveId" clId="{BB6B2167-65BA-4CD2-8FE2-4F71ECC036EA}" dt="2022-03-21T11:03:24.084" v="10262" actId="1076"/>
          <ac:picMkLst>
            <pc:docMk/>
            <pc:sldMk cId="2067338470" sldId="660"/>
            <ac:picMk id="4" creationId="{A4C225FC-8E2D-48BF-9A4A-70E8B3E433A1}"/>
          </ac:picMkLst>
        </pc:picChg>
      </pc:sldChg>
      <pc:sldChg chg="add del">
        <pc:chgData name="Andrea Gentilini" userId="487086dc7c54e779" providerId="LiveId" clId="{BB6B2167-65BA-4CD2-8FE2-4F71ECC036EA}" dt="2022-03-21T11:12:44.545" v="10269" actId="2696"/>
        <pc:sldMkLst>
          <pc:docMk/>
          <pc:sldMk cId="1306544106" sldId="661"/>
        </pc:sldMkLst>
      </pc:sldChg>
      <pc:sldChg chg="add del ord">
        <pc:chgData name="Andrea Gentilini" userId="487086dc7c54e779" providerId="LiveId" clId="{BB6B2167-65BA-4CD2-8FE2-4F71ECC036EA}" dt="2022-03-22T09:32:27.871" v="14122" actId="2696"/>
        <pc:sldMkLst>
          <pc:docMk/>
          <pc:sldMk cId="2187429850" sldId="662"/>
        </pc:sldMkLst>
      </pc:sldChg>
      <pc:sldChg chg="addSp delSp modSp add mod">
        <pc:chgData name="Andrea Gentilini" userId="487086dc7c54e779" providerId="LiveId" clId="{BB6B2167-65BA-4CD2-8FE2-4F71ECC036EA}" dt="2022-03-22T13:49:56.412" v="15368" actId="20577"/>
        <pc:sldMkLst>
          <pc:docMk/>
          <pc:sldMk cId="327908806" sldId="663"/>
        </pc:sldMkLst>
        <pc:spChg chg="mod">
          <ac:chgData name="Andrea Gentilini" userId="487086dc7c54e779" providerId="LiveId" clId="{BB6B2167-65BA-4CD2-8FE2-4F71ECC036EA}" dt="2022-03-21T14:06:14.127" v="11127" actId="14100"/>
          <ac:spMkLst>
            <pc:docMk/>
            <pc:sldMk cId="327908806" sldId="663"/>
            <ac:spMk id="12" creationId="{EAE7ED0E-C151-4283-9F52-99064E759361}"/>
          </ac:spMkLst>
        </pc:spChg>
        <pc:spChg chg="del mod">
          <ac:chgData name="Andrea Gentilini" userId="487086dc7c54e779" providerId="LiveId" clId="{BB6B2167-65BA-4CD2-8FE2-4F71ECC036EA}" dt="2022-03-21T15:39:18.620" v="14115" actId="21"/>
          <ac:spMkLst>
            <pc:docMk/>
            <pc:sldMk cId="327908806" sldId="663"/>
            <ac:spMk id="22" creationId="{2A6BF4A1-FB07-43EA-B685-80BC4A36F3CB}"/>
          </ac:spMkLst>
        </pc:spChg>
        <pc:spChg chg="mod">
          <ac:chgData name="Andrea Gentilini" userId="487086dc7c54e779" providerId="LiveId" clId="{BB6B2167-65BA-4CD2-8FE2-4F71ECC036EA}" dt="2022-03-22T13:49:56.412" v="15368" actId="20577"/>
          <ac:spMkLst>
            <pc:docMk/>
            <pc:sldMk cId="327908806" sldId="663"/>
            <ac:spMk id="24" creationId="{188F9EEC-7493-481A-A223-AFED9CD04971}"/>
          </ac:spMkLst>
        </pc:spChg>
        <pc:spChg chg="mod">
          <ac:chgData name="Andrea Gentilini" userId="487086dc7c54e779" providerId="LiveId" clId="{BB6B2167-65BA-4CD2-8FE2-4F71ECC036EA}" dt="2022-03-21T14:15:23.723" v="11631" actId="20577"/>
          <ac:spMkLst>
            <pc:docMk/>
            <pc:sldMk cId="327908806" sldId="663"/>
            <ac:spMk id="25" creationId="{575F742B-673D-4AF0-B2B6-C1FA28DF9D85}"/>
          </ac:spMkLst>
        </pc:spChg>
        <pc:spChg chg="mod">
          <ac:chgData name="Andrea Gentilini" userId="487086dc7c54e779" providerId="LiveId" clId="{BB6B2167-65BA-4CD2-8FE2-4F71ECC036EA}" dt="2022-03-22T10:02:16.821" v="14758" actId="113"/>
          <ac:spMkLst>
            <pc:docMk/>
            <pc:sldMk cId="327908806" sldId="663"/>
            <ac:spMk id="29" creationId="{824A9DC6-CC2B-4DF2-9F25-81CD3BFA36F0}"/>
          </ac:spMkLst>
        </pc:spChg>
        <pc:spChg chg="mod">
          <ac:chgData name="Andrea Gentilini" userId="487086dc7c54e779" providerId="LiveId" clId="{BB6B2167-65BA-4CD2-8FE2-4F71ECC036EA}" dt="2022-03-22T09:56:25.671" v="14525" actId="20577"/>
          <ac:spMkLst>
            <pc:docMk/>
            <pc:sldMk cId="327908806" sldId="663"/>
            <ac:spMk id="30" creationId="{3EB257AB-A686-4421-BCF1-EC745C661D60}"/>
          </ac:spMkLst>
        </pc:spChg>
        <pc:spChg chg="add mod">
          <ac:chgData name="Andrea Gentilini" userId="487086dc7c54e779" providerId="LiveId" clId="{BB6B2167-65BA-4CD2-8FE2-4F71ECC036EA}" dt="2022-03-21T15:39:12.890" v="14114" actId="167"/>
          <ac:spMkLst>
            <pc:docMk/>
            <pc:sldMk cId="327908806" sldId="663"/>
            <ac:spMk id="38" creationId="{B419865E-8FAB-467D-A855-BA667F6463FF}"/>
          </ac:spMkLst>
        </pc:spChg>
        <pc:grpChg chg="del">
          <ac:chgData name="Andrea Gentilini" userId="487086dc7c54e779" providerId="LiveId" clId="{BB6B2167-65BA-4CD2-8FE2-4F71ECC036EA}" dt="2022-03-21T13:21:46.921" v="10739" actId="21"/>
          <ac:grpSpMkLst>
            <pc:docMk/>
            <pc:sldMk cId="327908806" sldId="663"/>
            <ac:grpSpMk id="8" creationId="{E2F77157-4280-4955-BB0D-968105B224E1}"/>
          </ac:grpSpMkLst>
        </pc:grpChg>
        <pc:grpChg chg="mod">
          <ac:chgData name="Andrea Gentilini" userId="487086dc7c54e779" providerId="LiveId" clId="{BB6B2167-65BA-4CD2-8FE2-4F71ECC036EA}" dt="2022-03-22T09:56:31.347" v="14526" actId="14100"/>
          <ac:grpSpMkLst>
            <pc:docMk/>
            <pc:sldMk cId="327908806" sldId="663"/>
            <ac:grpSpMk id="28" creationId="{DEF35997-7201-46E6-BF72-DF37822F580D}"/>
          </ac:grpSpMkLst>
        </pc:grpChg>
        <pc:picChg chg="add mod">
          <ac:chgData name="Andrea Gentilini" userId="487086dc7c54e779" providerId="LiveId" clId="{BB6B2167-65BA-4CD2-8FE2-4F71ECC036EA}" dt="2022-03-21T13:40:46.769" v="10840" actId="1076"/>
          <ac:picMkLst>
            <pc:docMk/>
            <pc:sldMk cId="327908806" sldId="663"/>
            <ac:picMk id="4" creationId="{6B862C14-DC6A-4BE4-AFD8-D13F78CCA506}"/>
          </ac:picMkLst>
        </pc:picChg>
        <pc:picChg chg="add mod modCrop">
          <ac:chgData name="Andrea Gentilini" userId="487086dc7c54e779" providerId="LiveId" clId="{BB6B2167-65BA-4CD2-8FE2-4F71ECC036EA}" dt="2022-03-21T14:29:47.071" v="11939"/>
          <ac:picMkLst>
            <pc:docMk/>
            <pc:sldMk cId="327908806" sldId="663"/>
            <ac:picMk id="11" creationId="{C6F0316A-2FD3-4523-B2FF-A1DB6B45F17A}"/>
          </ac:picMkLst>
        </pc:picChg>
        <pc:picChg chg="add del mod">
          <ac:chgData name="Andrea Gentilini" userId="487086dc7c54e779" providerId="LiveId" clId="{BB6B2167-65BA-4CD2-8FE2-4F71ECC036EA}" dt="2022-03-21T14:28:54.493" v="11938" actId="21"/>
          <ac:picMkLst>
            <pc:docMk/>
            <pc:sldMk cId="327908806" sldId="663"/>
            <ac:picMk id="14" creationId="{0AE4B771-976C-4815-A75F-CDA8EBE3F36A}"/>
          </ac:picMkLst>
        </pc:picChg>
        <pc:picChg chg="del">
          <ac:chgData name="Andrea Gentilini" userId="487086dc7c54e779" providerId="LiveId" clId="{BB6B2167-65BA-4CD2-8FE2-4F71ECC036EA}" dt="2022-03-21T13:21:48.608" v="10741" actId="21"/>
          <ac:picMkLst>
            <pc:docMk/>
            <pc:sldMk cId="327908806" sldId="663"/>
            <ac:picMk id="33" creationId="{306148AE-D1BE-4556-89BD-5D422F63FDC3}"/>
          </ac:picMkLst>
        </pc:picChg>
        <pc:picChg chg="del">
          <ac:chgData name="Andrea Gentilini" userId="487086dc7c54e779" providerId="LiveId" clId="{BB6B2167-65BA-4CD2-8FE2-4F71ECC036EA}" dt="2022-03-21T13:21:47.870" v="10740" actId="21"/>
          <ac:picMkLst>
            <pc:docMk/>
            <pc:sldMk cId="327908806" sldId="663"/>
            <ac:picMk id="34" creationId="{5DD3CEC5-90CA-4B61-AE6F-CCDD32DD1FC7}"/>
          </ac:picMkLst>
        </pc:picChg>
        <pc:picChg chg="add del mod modCrop">
          <ac:chgData name="Andrea Gentilini" userId="487086dc7c54e779" providerId="LiveId" clId="{BB6B2167-65BA-4CD2-8FE2-4F71ECC036EA}" dt="2022-03-21T14:04:06.354" v="10957" actId="21"/>
          <ac:picMkLst>
            <pc:docMk/>
            <pc:sldMk cId="327908806" sldId="663"/>
            <ac:picMk id="35" creationId="{2D95CFEF-8500-4F41-B478-D02CDED30D34}"/>
          </ac:picMkLst>
        </pc:picChg>
        <pc:picChg chg="add del mod">
          <ac:chgData name="Andrea Gentilini" userId="487086dc7c54e779" providerId="LiveId" clId="{BB6B2167-65BA-4CD2-8FE2-4F71ECC036EA}" dt="2022-03-21T14:28:53.691" v="11937" actId="21"/>
          <ac:picMkLst>
            <pc:docMk/>
            <pc:sldMk cId="327908806" sldId="663"/>
            <ac:picMk id="37" creationId="{69CD16BD-FA58-4A04-A924-E8F93FE6E426}"/>
          </ac:picMkLst>
        </pc:picChg>
      </pc:sldChg>
      <pc:sldChg chg="addSp delSp modSp mod">
        <pc:chgData name="Andrea Gentilini" userId="487086dc7c54e779" providerId="LiveId" clId="{BB6B2167-65BA-4CD2-8FE2-4F71ECC036EA}" dt="2022-03-22T16:55:37.474" v="15517" actId="14100"/>
        <pc:sldMkLst>
          <pc:docMk/>
          <pc:sldMk cId="33209998" sldId="664"/>
        </pc:sldMkLst>
        <pc:spChg chg="del">
          <ac:chgData name="Andrea Gentilini" userId="487086dc7c54e779" providerId="LiveId" clId="{BB6B2167-65BA-4CD2-8FE2-4F71ECC036EA}" dt="2022-03-22T10:13:49.256" v="15233" actId="21"/>
          <ac:spMkLst>
            <pc:docMk/>
            <pc:sldMk cId="33209998" sldId="664"/>
            <ac:spMk id="5" creationId="{342D3ADF-1954-4EDF-82A3-216455F747BF}"/>
          </ac:spMkLst>
        </pc:spChg>
        <pc:spChg chg="del mod">
          <ac:chgData name="Andrea Gentilini" userId="487086dc7c54e779" providerId="LiveId" clId="{BB6B2167-65BA-4CD2-8FE2-4F71ECC036EA}" dt="2022-03-22T10:07:28.285" v="14925" actId="21"/>
          <ac:spMkLst>
            <pc:docMk/>
            <pc:sldMk cId="33209998" sldId="664"/>
            <ac:spMk id="67" creationId="{284B65BD-F712-498B-B533-37BB3A2F88B7}"/>
          </ac:spMkLst>
        </pc:spChg>
        <pc:spChg chg="del mod">
          <ac:chgData name="Andrea Gentilini" userId="487086dc7c54e779" providerId="LiveId" clId="{BB6B2167-65BA-4CD2-8FE2-4F71ECC036EA}" dt="2022-03-22T10:05:57.024" v="14845" actId="21"/>
          <ac:spMkLst>
            <pc:docMk/>
            <pc:sldMk cId="33209998" sldId="664"/>
            <ac:spMk id="68" creationId="{F96C9E08-F724-4070-A32A-48ED02A7155F}"/>
          </ac:spMkLst>
        </pc:spChg>
        <pc:spChg chg="add mod">
          <ac:chgData name="Andrea Gentilini" userId="487086dc7c54e779" providerId="LiveId" clId="{BB6B2167-65BA-4CD2-8FE2-4F71ECC036EA}" dt="2022-03-22T10:06:44.190" v="14862"/>
          <ac:spMkLst>
            <pc:docMk/>
            <pc:sldMk cId="33209998" sldId="664"/>
            <ac:spMk id="80" creationId="{75AE3A4B-AB3D-45EB-A2CD-B7093FC76C0A}"/>
          </ac:spMkLst>
        </pc:spChg>
        <pc:spChg chg="add mod">
          <ac:chgData name="Andrea Gentilini" userId="487086dc7c54e779" providerId="LiveId" clId="{BB6B2167-65BA-4CD2-8FE2-4F71ECC036EA}" dt="2022-03-22T10:07:43.009" v="14944" actId="20577"/>
          <ac:spMkLst>
            <pc:docMk/>
            <pc:sldMk cId="33209998" sldId="664"/>
            <ac:spMk id="82" creationId="{6E73A7C3-2994-4385-B050-9562BA50725A}"/>
          </ac:spMkLst>
        </pc:spChg>
        <pc:spChg chg="add mod">
          <ac:chgData name="Andrea Gentilini" userId="487086dc7c54e779" providerId="LiveId" clId="{BB6B2167-65BA-4CD2-8FE2-4F71ECC036EA}" dt="2022-03-22T10:07:33.728" v="14926" actId="255"/>
          <ac:spMkLst>
            <pc:docMk/>
            <pc:sldMk cId="33209998" sldId="664"/>
            <ac:spMk id="83" creationId="{7361E64E-B363-4822-B634-C449447D2CD9}"/>
          </ac:spMkLst>
        </pc:spChg>
        <pc:spChg chg="del">
          <ac:chgData name="Andrea Gentilini" userId="487086dc7c54e779" providerId="LiveId" clId="{BB6B2167-65BA-4CD2-8FE2-4F71ECC036EA}" dt="2022-03-22T10:06:34.493" v="14861" actId="21"/>
          <ac:spMkLst>
            <pc:docMk/>
            <pc:sldMk cId="33209998" sldId="664"/>
            <ac:spMk id="85" creationId="{75CB9574-06B4-426B-91D6-10DA67B78C35}"/>
          </ac:spMkLst>
        </pc:spChg>
        <pc:spChg chg="add mod">
          <ac:chgData name="Andrea Gentilini" userId="487086dc7c54e779" providerId="LiveId" clId="{BB6B2167-65BA-4CD2-8FE2-4F71ECC036EA}" dt="2022-03-22T10:12:02.916" v="15166" actId="164"/>
          <ac:spMkLst>
            <pc:docMk/>
            <pc:sldMk cId="33209998" sldId="664"/>
            <ac:spMk id="92" creationId="{214DEA89-3166-4857-9435-5454F2D84291}"/>
          </ac:spMkLst>
        </pc:spChg>
        <pc:spChg chg="add mod">
          <ac:chgData name="Andrea Gentilini" userId="487086dc7c54e779" providerId="LiveId" clId="{BB6B2167-65BA-4CD2-8FE2-4F71ECC036EA}" dt="2022-03-22T10:15:21.591" v="15245" actId="1076"/>
          <ac:spMkLst>
            <pc:docMk/>
            <pc:sldMk cId="33209998" sldId="664"/>
            <ac:spMk id="93" creationId="{CBC85536-7301-4FBE-B12A-25E609C2DAA7}"/>
          </ac:spMkLst>
        </pc:spChg>
        <pc:spChg chg="add del mod">
          <ac:chgData name="Andrea Gentilini" userId="487086dc7c54e779" providerId="LiveId" clId="{BB6B2167-65BA-4CD2-8FE2-4F71ECC036EA}" dt="2022-03-22T10:11:33.976" v="15157" actId="21"/>
          <ac:spMkLst>
            <pc:docMk/>
            <pc:sldMk cId="33209998" sldId="664"/>
            <ac:spMk id="94" creationId="{45DDD36F-82BE-47E4-B1EA-CEBF8A70E6F1}"/>
          </ac:spMkLst>
        </pc:spChg>
        <pc:spChg chg="add del mod">
          <ac:chgData name="Andrea Gentilini" userId="487086dc7c54e779" providerId="LiveId" clId="{BB6B2167-65BA-4CD2-8FE2-4F71ECC036EA}" dt="2022-03-22T10:11:32.618" v="15155" actId="21"/>
          <ac:spMkLst>
            <pc:docMk/>
            <pc:sldMk cId="33209998" sldId="664"/>
            <ac:spMk id="95" creationId="{9709065F-C18F-4559-9981-E3F77B6AB56A}"/>
          </ac:spMkLst>
        </pc:spChg>
        <pc:spChg chg="add del mod">
          <ac:chgData name="Andrea Gentilini" userId="487086dc7c54e779" providerId="LiveId" clId="{BB6B2167-65BA-4CD2-8FE2-4F71ECC036EA}" dt="2022-03-22T10:11:33.348" v="15156" actId="21"/>
          <ac:spMkLst>
            <pc:docMk/>
            <pc:sldMk cId="33209998" sldId="664"/>
            <ac:spMk id="96" creationId="{42277CFF-346B-48CB-A0D0-B7AFF32FA9D7}"/>
          </ac:spMkLst>
        </pc:spChg>
        <pc:spChg chg="add mod">
          <ac:chgData name="Andrea Gentilini" userId="487086dc7c54e779" providerId="LiveId" clId="{BB6B2167-65BA-4CD2-8FE2-4F71ECC036EA}" dt="2022-03-22T10:15:11.755" v="15244" actId="1076"/>
          <ac:spMkLst>
            <pc:docMk/>
            <pc:sldMk cId="33209998" sldId="664"/>
            <ac:spMk id="97" creationId="{05A20824-8919-459E-A6C6-3E1CF13F9937}"/>
          </ac:spMkLst>
        </pc:spChg>
        <pc:spChg chg="add mod">
          <ac:chgData name="Andrea Gentilini" userId="487086dc7c54e779" providerId="LiveId" clId="{BB6B2167-65BA-4CD2-8FE2-4F71ECC036EA}" dt="2022-03-22T10:13:12.142" v="15214" actId="403"/>
          <ac:spMkLst>
            <pc:docMk/>
            <pc:sldMk cId="33209998" sldId="664"/>
            <ac:spMk id="98" creationId="{3A9ED3EF-57C9-4064-B5A2-3EA5885213CD}"/>
          </ac:spMkLst>
        </pc:spChg>
        <pc:spChg chg="add mod">
          <ac:chgData name="Andrea Gentilini" userId="487086dc7c54e779" providerId="LiveId" clId="{BB6B2167-65BA-4CD2-8FE2-4F71ECC036EA}" dt="2022-03-22T10:13:22.451" v="15229" actId="403"/>
          <ac:spMkLst>
            <pc:docMk/>
            <pc:sldMk cId="33209998" sldId="664"/>
            <ac:spMk id="99" creationId="{4E9379F7-17AC-4362-B89A-839A0D3B535C}"/>
          </ac:spMkLst>
        </pc:spChg>
        <pc:spChg chg="add mod">
          <ac:chgData name="Andrea Gentilini" userId="487086dc7c54e779" providerId="LiveId" clId="{BB6B2167-65BA-4CD2-8FE2-4F71ECC036EA}" dt="2022-03-22T10:25:13.951" v="15335" actId="1076"/>
          <ac:spMkLst>
            <pc:docMk/>
            <pc:sldMk cId="33209998" sldId="664"/>
            <ac:spMk id="131" creationId="{0E9FEECF-468D-4C50-A5F8-F3226E13A039}"/>
          </ac:spMkLst>
        </pc:spChg>
        <pc:spChg chg="add mod">
          <ac:chgData name="Andrea Gentilini" userId="487086dc7c54e779" providerId="LiveId" clId="{BB6B2167-65BA-4CD2-8FE2-4F71ECC036EA}" dt="2022-03-22T10:25:08.101" v="15334" actId="14100"/>
          <ac:spMkLst>
            <pc:docMk/>
            <pc:sldMk cId="33209998" sldId="664"/>
            <ac:spMk id="132" creationId="{7933C221-C34F-48F2-BC4A-1EED4FC7234D}"/>
          </ac:spMkLst>
        </pc:spChg>
        <pc:spChg chg="del">
          <ac:chgData name="Andrea Gentilini" userId="487086dc7c54e779" providerId="LiveId" clId="{BB6B2167-65BA-4CD2-8FE2-4F71ECC036EA}" dt="2022-03-22T10:06:33.288" v="14860" actId="21"/>
          <ac:spMkLst>
            <pc:docMk/>
            <pc:sldMk cId="33209998" sldId="664"/>
            <ac:spMk id="153" creationId="{CE406890-B147-4238-8E03-802EB3029DEF}"/>
          </ac:spMkLst>
        </pc:spChg>
        <pc:spChg chg="del">
          <ac:chgData name="Andrea Gentilini" userId="487086dc7c54e779" providerId="LiveId" clId="{BB6B2167-65BA-4CD2-8FE2-4F71ECC036EA}" dt="2022-03-22T10:06:32.819" v="14859" actId="21"/>
          <ac:spMkLst>
            <pc:docMk/>
            <pc:sldMk cId="33209998" sldId="664"/>
            <ac:spMk id="154" creationId="{C364E6DC-4BB3-463A-B075-8B81F0FF6E23}"/>
          </ac:spMkLst>
        </pc:spChg>
        <pc:spChg chg="del mod">
          <ac:chgData name="Andrea Gentilini" userId="487086dc7c54e779" providerId="LiveId" clId="{BB6B2167-65BA-4CD2-8FE2-4F71ECC036EA}" dt="2022-03-22T10:10:35.024" v="15106" actId="21"/>
          <ac:spMkLst>
            <pc:docMk/>
            <pc:sldMk cId="33209998" sldId="664"/>
            <ac:spMk id="255" creationId="{8A76B1F9-7CC2-4E79-8768-F1B269B1F0D3}"/>
          </ac:spMkLst>
        </pc:spChg>
        <pc:spChg chg="del">
          <ac:chgData name="Andrea Gentilini" userId="487086dc7c54e779" providerId="LiveId" clId="{BB6B2167-65BA-4CD2-8FE2-4F71ECC036EA}" dt="2022-03-22T10:08:03.275" v="14945" actId="21"/>
          <ac:spMkLst>
            <pc:docMk/>
            <pc:sldMk cId="33209998" sldId="664"/>
            <ac:spMk id="256" creationId="{E1C64C78-189E-415F-826D-DE78C15EB40A}"/>
          </ac:spMkLst>
        </pc:spChg>
        <pc:spChg chg="del">
          <ac:chgData name="Andrea Gentilini" userId="487086dc7c54e779" providerId="LiveId" clId="{BB6B2167-65BA-4CD2-8FE2-4F71ECC036EA}" dt="2022-03-22T10:08:12.093" v="14946" actId="21"/>
          <ac:spMkLst>
            <pc:docMk/>
            <pc:sldMk cId="33209998" sldId="664"/>
            <ac:spMk id="257" creationId="{17D79049-9A42-402F-B43C-33B182FF0CA2}"/>
          </ac:spMkLst>
        </pc:spChg>
        <pc:spChg chg="del">
          <ac:chgData name="Andrea Gentilini" userId="487086dc7c54e779" providerId="LiveId" clId="{BB6B2167-65BA-4CD2-8FE2-4F71ECC036EA}" dt="2022-03-22T10:08:12.093" v="14946" actId="21"/>
          <ac:spMkLst>
            <pc:docMk/>
            <pc:sldMk cId="33209998" sldId="664"/>
            <ac:spMk id="258" creationId="{9CD53503-96AB-4B87-8AB8-E91426FF45BC}"/>
          </ac:spMkLst>
        </pc:spChg>
        <pc:grpChg chg="add mod">
          <ac:chgData name="Andrea Gentilini" userId="487086dc7c54e779" providerId="LiveId" clId="{BB6B2167-65BA-4CD2-8FE2-4F71ECC036EA}" dt="2022-03-22T10:13:33.767" v="15231" actId="14100"/>
          <ac:grpSpMkLst>
            <pc:docMk/>
            <pc:sldMk cId="33209998" sldId="664"/>
            <ac:grpSpMk id="15" creationId="{DF4966AF-4C25-4D29-BD2B-9271B2225638}"/>
          </ac:grpSpMkLst>
        </pc:grpChg>
        <pc:grpChg chg="del">
          <ac:chgData name="Andrea Gentilini" userId="487086dc7c54e779" providerId="LiveId" clId="{BB6B2167-65BA-4CD2-8FE2-4F71ECC036EA}" dt="2022-03-22T10:08:40.813" v="15002" actId="21"/>
          <ac:grpSpMkLst>
            <pc:docMk/>
            <pc:sldMk cId="33209998" sldId="664"/>
            <ac:grpSpMk id="28" creationId="{56B35729-1A26-4B39-8370-55436A26BC44}"/>
          </ac:grpSpMkLst>
        </pc:grpChg>
        <pc:grpChg chg="del mod">
          <ac:chgData name="Andrea Gentilini" userId="487086dc7c54e779" providerId="LiveId" clId="{BB6B2167-65BA-4CD2-8FE2-4F71ECC036EA}" dt="2022-03-22T10:06:29.560" v="14858" actId="21"/>
          <ac:grpSpMkLst>
            <pc:docMk/>
            <pc:sldMk cId="33209998" sldId="664"/>
            <ac:grpSpMk id="87" creationId="{0ED02045-63D9-4656-8CE9-1EE39066FF40}"/>
          </ac:grpSpMkLst>
        </pc:grpChg>
        <pc:grpChg chg="del">
          <ac:chgData name="Andrea Gentilini" userId="487086dc7c54e779" providerId="LiveId" clId="{BB6B2167-65BA-4CD2-8FE2-4F71ECC036EA}" dt="2022-03-22T10:08:40.813" v="15002" actId="21"/>
          <ac:grpSpMkLst>
            <pc:docMk/>
            <pc:sldMk cId="33209998" sldId="664"/>
            <ac:grpSpMk id="235" creationId="{9F6FC8A3-EA0D-4026-9610-DFE1BB7CBF0F}"/>
          </ac:grpSpMkLst>
        </pc:grpChg>
        <pc:grpChg chg="del">
          <ac:chgData name="Andrea Gentilini" userId="487086dc7c54e779" providerId="LiveId" clId="{BB6B2167-65BA-4CD2-8FE2-4F71ECC036EA}" dt="2022-03-22T10:08:40.813" v="15002" actId="21"/>
          <ac:grpSpMkLst>
            <pc:docMk/>
            <pc:sldMk cId="33209998" sldId="664"/>
            <ac:grpSpMk id="237" creationId="{2CF6473D-8133-4E4D-9F23-90FDFB98A6CA}"/>
          </ac:grpSpMkLst>
        </pc:grpChg>
        <pc:grpChg chg="del">
          <ac:chgData name="Andrea Gentilini" userId="487086dc7c54e779" providerId="LiveId" clId="{BB6B2167-65BA-4CD2-8FE2-4F71ECC036EA}" dt="2022-03-22T10:05:43.465" v="14843" actId="21"/>
          <ac:grpSpMkLst>
            <pc:docMk/>
            <pc:sldMk cId="33209998" sldId="664"/>
            <ac:grpSpMk id="250" creationId="{7458C0FE-307A-4047-9242-C9AB444FC8C7}"/>
          </ac:grpSpMkLst>
        </pc:grpChg>
        <pc:picChg chg="del">
          <ac:chgData name="Andrea Gentilini" userId="487086dc7c54e779" providerId="LiveId" clId="{BB6B2167-65BA-4CD2-8FE2-4F71ECC036EA}" dt="2022-03-22T10:13:50.255" v="15234" actId="21"/>
          <ac:picMkLst>
            <pc:docMk/>
            <pc:sldMk cId="33209998" sldId="664"/>
            <ac:picMk id="3" creationId="{DB67C61A-4F81-4141-A041-3D9CF8479323}"/>
          </ac:picMkLst>
        </pc:picChg>
        <pc:picChg chg="mod">
          <ac:chgData name="Andrea Gentilini" userId="487086dc7c54e779" providerId="LiveId" clId="{BB6B2167-65BA-4CD2-8FE2-4F71ECC036EA}" dt="2022-03-22T10:21:43.341" v="15284" actId="1076"/>
          <ac:picMkLst>
            <pc:docMk/>
            <pc:sldMk cId="33209998" sldId="664"/>
            <ac:picMk id="279" creationId="{16F26727-9C07-4E74-A3C2-8439AAA3879B}"/>
          </ac:picMkLst>
        </pc:picChg>
        <pc:picChg chg="del">
          <ac:chgData name="Andrea Gentilini" userId="487086dc7c54e779" providerId="LiveId" clId="{BB6B2167-65BA-4CD2-8FE2-4F71ECC036EA}" dt="2022-03-22T10:20:13.734" v="15272" actId="21"/>
          <ac:picMkLst>
            <pc:docMk/>
            <pc:sldMk cId="33209998" sldId="664"/>
            <ac:picMk id="292" creationId="{BA2220AF-C407-40F2-B962-5EF94782E2E7}"/>
          </ac:picMkLst>
        </pc:picChg>
        <pc:picChg chg="add mod">
          <ac:chgData name="Andrea Gentilini" userId="487086dc7c54e779" providerId="LiveId" clId="{BB6B2167-65BA-4CD2-8FE2-4F71ECC036EA}" dt="2022-03-22T16:55:32.321" v="15516" actId="14100"/>
          <ac:picMkLst>
            <pc:docMk/>
            <pc:sldMk cId="33209998" sldId="664"/>
            <ac:picMk id="1026" creationId="{50A747AF-9714-4DF6-BCA0-C2270B17383F}"/>
          </ac:picMkLst>
        </pc:picChg>
        <pc:picChg chg="add del">
          <ac:chgData name="Andrea Gentilini" userId="487086dc7c54e779" providerId="LiveId" clId="{BB6B2167-65BA-4CD2-8FE2-4F71ECC036EA}" dt="2022-03-22T10:19:04.164" v="15264" actId="21"/>
          <ac:picMkLst>
            <pc:docMk/>
            <pc:sldMk cId="33209998" sldId="664"/>
            <ac:picMk id="1028" creationId="{7F90D945-82CC-4EEC-A684-C3BEDFC71D42}"/>
          </ac:picMkLst>
        </pc:picChg>
        <pc:picChg chg="add mod">
          <ac:chgData name="Andrea Gentilini" userId="487086dc7c54e779" providerId="LiveId" clId="{BB6B2167-65BA-4CD2-8FE2-4F71ECC036EA}" dt="2022-03-22T10:21:49.867" v="15285" actId="1076"/>
          <ac:picMkLst>
            <pc:docMk/>
            <pc:sldMk cId="33209998" sldId="664"/>
            <ac:picMk id="1030" creationId="{797F46A8-06D9-45B4-B584-0E05DBB45A11}"/>
          </ac:picMkLst>
        </pc:picChg>
        <pc:cxnChg chg="del mod">
          <ac:chgData name="Andrea Gentilini" userId="487086dc7c54e779" providerId="LiveId" clId="{BB6B2167-65BA-4CD2-8FE2-4F71ECC036EA}" dt="2022-03-22T10:06:19.880" v="14853" actId="21"/>
          <ac:cxnSpMkLst>
            <pc:docMk/>
            <pc:sldMk cId="33209998" sldId="664"/>
            <ac:cxnSpMk id="10" creationId="{591DB193-E176-4B30-A58D-18359DEF2732}"/>
          </ac:cxnSpMkLst>
        </pc:cxnChg>
        <pc:cxnChg chg="add">
          <ac:chgData name="Andrea Gentilini" userId="487086dc7c54e779" providerId="LiveId" clId="{BB6B2167-65BA-4CD2-8FE2-4F71ECC036EA}" dt="2022-03-22T10:14:19.900" v="15240" actId="11529"/>
          <ac:cxnSpMkLst>
            <pc:docMk/>
            <pc:sldMk cId="33209998" sldId="664"/>
            <ac:cxnSpMk id="17" creationId="{9D8DAA2B-065C-4D8E-9B25-763D5E462736}"/>
          </ac:cxnSpMkLst>
        </pc:cxnChg>
        <pc:cxnChg chg="add">
          <ac:chgData name="Andrea Gentilini" userId="487086dc7c54e779" providerId="LiveId" clId="{BB6B2167-65BA-4CD2-8FE2-4F71ECC036EA}" dt="2022-03-22T10:14:33.235" v="15241" actId="11529"/>
          <ac:cxnSpMkLst>
            <pc:docMk/>
            <pc:sldMk cId="33209998" sldId="664"/>
            <ac:cxnSpMk id="19" creationId="{AD9FC085-2FBC-4FA4-A7E3-70D3CD8E10CF}"/>
          </ac:cxnSpMkLst>
        </pc:cxnChg>
        <pc:cxnChg chg="add">
          <ac:chgData name="Andrea Gentilini" userId="487086dc7c54e779" providerId="LiveId" clId="{BB6B2167-65BA-4CD2-8FE2-4F71ECC036EA}" dt="2022-03-22T10:14:40.556" v="15242" actId="11529"/>
          <ac:cxnSpMkLst>
            <pc:docMk/>
            <pc:sldMk cId="33209998" sldId="664"/>
            <ac:cxnSpMk id="23" creationId="{4B145DAA-AC77-4A10-80EA-82F56596C042}"/>
          </ac:cxnSpMkLst>
        </pc:cxnChg>
        <pc:cxnChg chg="add">
          <ac:chgData name="Andrea Gentilini" userId="487086dc7c54e779" providerId="LiveId" clId="{BB6B2167-65BA-4CD2-8FE2-4F71ECC036EA}" dt="2022-03-22T10:14:47.361" v="15243" actId="11529"/>
          <ac:cxnSpMkLst>
            <pc:docMk/>
            <pc:sldMk cId="33209998" sldId="664"/>
            <ac:cxnSpMk id="27" creationId="{82D2BA23-3DC8-4EBC-B729-366315D48A89}"/>
          </ac:cxnSpMkLst>
        </pc:cxnChg>
        <pc:cxnChg chg="add mod">
          <ac:chgData name="Andrea Gentilini" userId="487086dc7c54e779" providerId="LiveId" clId="{BB6B2167-65BA-4CD2-8FE2-4F71ECC036EA}" dt="2022-03-22T16:55:37.474" v="15517" actId="14100"/>
          <ac:cxnSpMkLst>
            <pc:docMk/>
            <pc:sldMk cId="33209998" sldId="664"/>
            <ac:cxnSpMk id="30" creationId="{B9DD7478-F878-4675-A7ED-307B9CBAF89A}"/>
          </ac:cxnSpMkLst>
        </pc:cxnChg>
        <pc:cxnChg chg="add mod">
          <ac:chgData name="Andrea Gentilini" userId="487086dc7c54e779" providerId="LiveId" clId="{BB6B2167-65BA-4CD2-8FE2-4F71ECC036EA}" dt="2022-03-22T16:55:32.321" v="15516" actId="14100"/>
          <ac:cxnSpMkLst>
            <pc:docMk/>
            <pc:sldMk cId="33209998" sldId="664"/>
            <ac:cxnSpMk id="38" creationId="{717AB872-064B-4664-90F1-EA48B454A4E8}"/>
          </ac:cxnSpMkLst>
        </pc:cxnChg>
        <pc:cxnChg chg="add mod">
          <ac:chgData name="Andrea Gentilini" userId="487086dc7c54e779" providerId="LiveId" clId="{BB6B2167-65BA-4CD2-8FE2-4F71ECC036EA}" dt="2022-03-22T10:06:44.190" v="14862"/>
          <ac:cxnSpMkLst>
            <pc:docMk/>
            <pc:sldMk cId="33209998" sldId="664"/>
            <ac:cxnSpMk id="81" creationId="{AF34D5B5-79A6-49C4-A165-F1B04EB71149}"/>
          </ac:cxnSpMkLst>
        </pc:cxnChg>
        <pc:cxnChg chg="del mod">
          <ac:chgData name="Andrea Gentilini" userId="487086dc7c54e779" providerId="LiveId" clId="{BB6B2167-65BA-4CD2-8FE2-4F71ECC036EA}" dt="2022-03-22T10:06:24.595" v="14856" actId="21"/>
          <ac:cxnSpMkLst>
            <pc:docMk/>
            <pc:sldMk cId="33209998" sldId="664"/>
            <ac:cxnSpMk id="121" creationId="{40889C86-204F-478D-825E-3500058EE5D7}"/>
          </ac:cxnSpMkLst>
        </pc:cxnChg>
        <pc:cxnChg chg="del mod">
          <ac:chgData name="Andrea Gentilini" userId="487086dc7c54e779" providerId="LiveId" clId="{BB6B2167-65BA-4CD2-8FE2-4F71ECC036EA}" dt="2022-03-22T10:06:21.884" v="14855" actId="21"/>
          <ac:cxnSpMkLst>
            <pc:docMk/>
            <pc:sldMk cId="33209998" sldId="664"/>
            <ac:cxnSpMk id="130" creationId="{8FBDA25C-3277-497D-A61B-B41E6F4B7FBD}"/>
          </ac:cxnSpMkLst>
        </pc:cxnChg>
        <pc:cxnChg chg="del mod">
          <ac:chgData name="Andrea Gentilini" userId="487086dc7c54e779" providerId="LiveId" clId="{BB6B2167-65BA-4CD2-8FE2-4F71ECC036EA}" dt="2022-03-22T10:06:18.128" v="14851" actId="21"/>
          <ac:cxnSpMkLst>
            <pc:docMk/>
            <pc:sldMk cId="33209998" sldId="664"/>
            <ac:cxnSpMk id="142" creationId="{5F4E4CAF-8BB8-4F58-BB01-1EF2630268C5}"/>
          </ac:cxnSpMkLst>
        </pc:cxnChg>
        <pc:cxnChg chg="mod">
          <ac:chgData name="Andrea Gentilini" userId="487086dc7c54e779" providerId="LiveId" clId="{BB6B2167-65BA-4CD2-8FE2-4F71ECC036EA}" dt="2022-03-22T10:06:29.560" v="14858" actId="21"/>
          <ac:cxnSpMkLst>
            <pc:docMk/>
            <pc:sldMk cId="33209998" sldId="664"/>
            <ac:cxnSpMk id="145" creationId="{2C952B81-3BCF-4A41-BEEE-E1E1EDAFACDB}"/>
          </ac:cxnSpMkLst>
        </pc:cxnChg>
        <pc:cxnChg chg="mod">
          <ac:chgData name="Andrea Gentilini" userId="487086dc7c54e779" providerId="LiveId" clId="{BB6B2167-65BA-4CD2-8FE2-4F71ECC036EA}" dt="2022-03-22T10:06:29.560" v="14858" actId="21"/>
          <ac:cxnSpMkLst>
            <pc:docMk/>
            <pc:sldMk cId="33209998" sldId="664"/>
            <ac:cxnSpMk id="149" creationId="{CF27D097-DF8B-4040-ADB3-E8416EF10FBC}"/>
          </ac:cxnSpMkLst>
        </pc:cxnChg>
        <pc:cxnChg chg="del mod">
          <ac:chgData name="Andrea Gentilini" userId="487086dc7c54e779" providerId="LiveId" clId="{BB6B2167-65BA-4CD2-8FE2-4F71ECC036EA}" dt="2022-03-22T10:06:14.938" v="14849" actId="21"/>
          <ac:cxnSpMkLst>
            <pc:docMk/>
            <pc:sldMk cId="33209998" sldId="664"/>
            <ac:cxnSpMk id="155" creationId="{E84709F0-250B-49A2-AC49-41CDC5CA23DB}"/>
          </ac:cxnSpMkLst>
        </pc:cxnChg>
        <pc:cxnChg chg="del mod">
          <ac:chgData name="Andrea Gentilini" userId="487086dc7c54e779" providerId="LiveId" clId="{BB6B2167-65BA-4CD2-8FE2-4F71ECC036EA}" dt="2022-03-22T10:13:54.307" v="15235" actId="21"/>
          <ac:cxnSpMkLst>
            <pc:docMk/>
            <pc:sldMk cId="33209998" sldId="664"/>
            <ac:cxnSpMk id="169" creationId="{14682D6D-2CAF-4C5C-8E95-2843DAFD1C61}"/>
          </ac:cxnSpMkLst>
        </pc:cxnChg>
        <pc:cxnChg chg="del mod">
          <ac:chgData name="Andrea Gentilini" userId="487086dc7c54e779" providerId="LiveId" clId="{BB6B2167-65BA-4CD2-8FE2-4F71ECC036EA}" dt="2022-03-22T10:13:59.024" v="15239" actId="21"/>
          <ac:cxnSpMkLst>
            <pc:docMk/>
            <pc:sldMk cId="33209998" sldId="664"/>
            <ac:cxnSpMk id="293" creationId="{31422318-7BA3-4A5C-97D1-DA57BDD16FFA}"/>
          </ac:cxnSpMkLst>
        </pc:cxnChg>
        <pc:cxnChg chg="del mod">
          <ac:chgData name="Andrea Gentilini" userId="487086dc7c54e779" providerId="LiveId" clId="{BB6B2167-65BA-4CD2-8FE2-4F71ECC036EA}" dt="2022-03-22T10:13:57.888" v="15237" actId="21"/>
          <ac:cxnSpMkLst>
            <pc:docMk/>
            <pc:sldMk cId="33209998" sldId="664"/>
            <ac:cxnSpMk id="294" creationId="{3AC234B9-5650-4696-8C57-4E666C851A01}"/>
          </ac:cxnSpMkLst>
        </pc:cxnChg>
        <pc:cxnChg chg="del mod">
          <ac:chgData name="Andrea Gentilini" userId="487086dc7c54e779" providerId="LiveId" clId="{BB6B2167-65BA-4CD2-8FE2-4F71ECC036EA}" dt="2022-03-22T10:13:55.572" v="15236" actId="21"/>
          <ac:cxnSpMkLst>
            <pc:docMk/>
            <pc:sldMk cId="33209998" sldId="664"/>
            <ac:cxnSpMk id="295" creationId="{74526DF7-3E76-4608-8D52-864D7CAF6ABD}"/>
          </ac:cxnSpMkLst>
        </pc:cxnChg>
        <pc:cxnChg chg="del mod">
          <ac:chgData name="Andrea Gentilini" userId="487086dc7c54e779" providerId="LiveId" clId="{BB6B2167-65BA-4CD2-8FE2-4F71ECC036EA}" dt="2022-03-22T10:13:58.426" v="15238" actId="21"/>
          <ac:cxnSpMkLst>
            <pc:docMk/>
            <pc:sldMk cId="33209998" sldId="664"/>
            <ac:cxnSpMk id="296" creationId="{B828C5B4-E964-4B40-9568-B8988D455BC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771038385826763E-2"/>
          <c:y val="4.4794737717223816E-2"/>
          <c:w val="0.93960889301654638"/>
          <c:h val="0.718223907174449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Real time protection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A3B-4DE7-8E76-A063C8F9DCF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58%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A3B-4DE7-8E76-A063C8F9DCF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CA3B-4DE7-8E76-A063C8F9DCF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36%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CA3B-4DE7-8E76-A063C8F9DCF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77%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CA3B-4DE7-8E76-A063C8F9DCFA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25%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855754010717853E-2"/>
                      <c:h val="5.333607317919589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0-CA3B-4DE7-8E76-A063C8F9DC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Ubuntu Server</c:v>
                </c:pt>
                <c:pt idx="1">
                  <c:v>MacOS</c:v>
                </c:pt>
                <c:pt idx="2">
                  <c:v>Linux</c:v>
                </c:pt>
                <c:pt idx="3">
                  <c:v>Microsoft Windows 10</c:v>
                </c:pt>
                <c:pt idx="4">
                  <c:v>Windows Server 2016 Datacenter</c:v>
                </c:pt>
                <c:pt idx="5">
                  <c:v>Microsoft Windows 11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8</c:v>
                </c:pt>
                <c:pt idx="1">
                  <c:v>23</c:v>
                </c:pt>
                <c:pt idx="2">
                  <c:v>6</c:v>
                </c:pt>
                <c:pt idx="3">
                  <c:v>8</c:v>
                </c:pt>
                <c:pt idx="4">
                  <c:v>30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B-4DE7-8E76-A063C8F9DCF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Out of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31%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A3B-4DE7-8E76-A063C8F9DCF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22%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A3B-4DE7-8E76-A063C8F9DCF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18%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CA3B-4DE7-8E76-A063C8F9DCF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23%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CA3B-4DE7-8E76-A063C8F9DCF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23%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CA3B-4DE7-8E76-A063C8F9DCF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000" b="0" i="0" u="none" strike="noStrike" kern="1200" baseline="0" dirty="0">
                        <a:solidFill>
                          <a:prstClr val="white"/>
                        </a:solidFill>
                      </a:rPr>
                      <a:t>37,5%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CA3B-4DE7-8E76-A063C8F9DC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Ubuntu Server</c:v>
                </c:pt>
                <c:pt idx="1">
                  <c:v>MacOS</c:v>
                </c:pt>
                <c:pt idx="2">
                  <c:v>Linux</c:v>
                </c:pt>
                <c:pt idx="3">
                  <c:v>Microsoft Windows 10</c:v>
                </c:pt>
                <c:pt idx="4">
                  <c:v>Windows Server 2016 Datacenter</c:v>
                </c:pt>
                <c:pt idx="5">
                  <c:v>Microsoft Windows 11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5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B-4DE7-8E76-A063C8F9DCF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Unprotected / 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A3B-4DE7-8E76-A063C8F9DCF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A3B-4DE7-8E76-A063C8F9DCF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47%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A3B-4DE7-8E76-A063C8F9DCF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41%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CA3B-4DE7-8E76-A063C8F9DCF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3B-4DE7-8E76-A063C8F9DCFA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37,5%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045664430930668E-2"/>
                      <c:h val="6.179540278731580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1-CA3B-4DE7-8E76-A063C8F9DCFA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Ubuntu Server</c:v>
                </c:pt>
                <c:pt idx="1">
                  <c:v>MacOS</c:v>
                </c:pt>
                <c:pt idx="2">
                  <c:v>Linux</c:v>
                </c:pt>
                <c:pt idx="3">
                  <c:v>Microsoft Windows 10</c:v>
                </c:pt>
                <c:pt idx="4">
                  <c:v>Windows Server 2016 Datacenter</c:v>
                </c:pt>
                <c:pt idx="5">
                  <c:v>Microsoft Windows 11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3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B-4DE7-8E76-A063C8F9DC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128083568"/>
        <c:axId val="2128079408"/>
      </c:barChart>
      <c:catAx>
        <c:axId val="212808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28079408"/>
        <c:crosses val="autoZero"/>
        <c:auto val="1"/>
        <c:lblAlgn val="ctr"/>
        <c:lblOffset val="100"/>
        <c:noMultiLvlLbl val="0"/>
      </c:catAx>
      <c:valAx>
        <c:axId val="21280794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Count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212808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724796206160751"/>
          <c:y val="0.89317765058439313"/>
          <c:w val="0.48243735887906652"/>
          <c:h val="0.10640377487984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FDF60-D9CA-44B7-9B5F-4E07807DC826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46055-7F79-4A82-9F86-3FC1C5851A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95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773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4780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2644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9948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2846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1345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726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83812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628787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58800" y="685800"/>
            <a:ext cx="574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628787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8160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85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915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8160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5827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1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5544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287883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287883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987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B9423-314D-4597-8619-31305B1A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076F9C-8E6D-4DA3-A622-6395469D6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5DBA7-F238-4445-944A-94BB6EB2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721AEA-3077-47EF-A4C6-B3CD0E1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0B8A3-96CA-4F94-A660-85C0F0CC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8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599B-9735-4FBA-88A0-D4FC527C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3483E-EB67-4306-9ED8-91093F4AA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CC9EFB-50D8-4E88-A852-88124B41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578C6-4B4A-4C64-B5EC-1CEAA1F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732D0-FEF9-4517-99D3-1FC2D608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47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898568-1FD0-459C-A82A-9CCAAAA9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98A6FA-4E8D-4229-B583-6494F048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22D164-251E-4776-8980-278F245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3A8707-725E-4C9F-BD99-2DBE758D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0D1BF1-86D0-493B-A0A4-E4F7126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10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ma vuoto">
  <p:cSld name="Schema vu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672" cy="68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8;p9">
            <a:extLst>
              <a:ext uri="{FF2B5EF4-FFF2-40B4-BE49-F238E27FC236}">
                <a16:creationId xmlns:a16="http://schemas.microsoft.com/office/drawing/2014/main" id="{1B8C35F4-E28F-FA4F-BE8E-2F630062F7DC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8" y="6240411"/>
            <a:ext cx="9152949" cy="61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0;p13">
            <a:extLst>
              <a:ext uri="{FF2B5EF4-FFF2-40B4-BE49-F238E27FC236}">
                <a16:creationId xmlns:a16="http://schemas.microsoft.com/office/drawing/2014/main" id="{25CAFEDB-CECF-FC44-9E8E-3C023D9E083F}"/>
              </a:ext>
            </a:extLst>
          </p:cNvPr>
          <p:cNvPicPr preferRelativeResize="0"/>
          <p:nvPr userDrawn="1"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25" y="440826"/>
            <a:ext cx="1528733" cy="4597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1;p6">
            <a:extLst>
              <a:ext uri="{FF2B5EF4-FFF2-40B4-BE49-F238E27FC236}">
                <a16:creationId xmlns:a16="http://schemas.microsoft.com/office/drawing/2014/main" id="{DB433E38-2150-0045-BBA3-B7412062424E}"/>
              </a:ext>
            </a:extLst>
          </p:cNvPr>
          <p:cNvSpPr txBox="1"/>
          <p:nvPr userDrawn="1"/>
        </p:nvSpPr>
        <p:spPr>
          <a:xfrm>
            <a:off x="567588" y="6404855"/>
            <a:ext cx="3143024" cy="39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81000" rIns="81000" bIns="81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97" b="1">
                <a:solidFill>
                  <a:srgbClr val="616985"/>
                </a:solidFill>
                <a:latin typeface="Lato"/>
                <a:ea typeface="Lato"/>
                <a:cs typeface="Lato"/>
                <a:sym typeface="Lato"/>
              </a:rPr>
              <a:t>Classified as Confidential</a:t>
            </a:r>
            <a:endParaRPr sz="797" b="1">
              <a:solidFill>
                <a:srgbClr val="61698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375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secHead">
  <p:cSld name="Cov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0"/>
            <a:ext cx="12191672" cy="685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29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2363C-BCA8-42A9-9211-410004BA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300AFC-67A8-47DF-9181-2528A924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6EA90B-8DEF-4D72-86C9-5FEE3224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3CE4B-951D-4D4E-AEAE-86C2D4C8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A5787-03DB-4179-A53B-92D007A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4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346D2-DAAD-425C-8E07-C103341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A2A73-43E1-4037-A80B-7F6136A6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7D9477-DFF9-415D-A196-B8942261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7FFD4E-0427-4ECD-A646-AA9DBEDF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072-FD8C-42C4-A2A4-DCC3DE2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39D5B-B6DA-4F71-95B8-CFA3FD86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C21F29-16BC-407F-859D-4B6980A59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17AEB6-DA0E-447E-81D5-F0133555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316089-6A31-41BA-9C40-FE604A2F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37387-44C1-4380-87B1-FFE85903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586A4-D2C1-44E0-834B-5C460F51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8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5052D-8BE9-4B99-9470-B9A8F674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54C4F-5BC2-470B-A587-551CFB16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B3CF8A-0E70-4B10-A428-ABB1FD305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1983B4-F3F5-410C-A2B0-1B6F077E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C229D2-EC49-4E28-83DA-57ED6AEA5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D33187-1DD1-4EFE-BC13-BCCD16E7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624109C-A3E5-4E9A-B0A1-EA77D9F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FD2680-BD69-44F0-8895-5281BB9C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6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EAC60-C8CE-4EA5-9CEF-01D1B50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919011-198A-4BD2-92D9-D001CC22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65F058-F5DE-4C4A-8137-45AC1D5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82D14A-28ED-4CD3-B5CA-CA6D5C2E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D3DC74-2A3F-41F1-A89F-4867F7A4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9B6305-9101-4FFD-A75F-6C678C68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AF7BA4-D7A0-444A-B6D1-198E77CB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4EDD0-14EA-4F2B-A83E-7D704996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C4B1F-8CA4-4EA0-81D1-2FD3E956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F2FD5D-8C1C-42E1-B91E-A4644904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B8BA65-08B1-49AC-9DFA-C39D6898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0F51C0-3BA5-4BB9-800C-0284D8E4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0A2B4D-7061-4F10-81CA-3A87A8E3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71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B8AB1-CA61-48ED-9E04-19121AAB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26C633-B4CF-4BB1-8B9E-962125F4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B4D60-4361-4796-B11C-B0AF033D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0DF64A-9039-4241-BEE3-9BB3538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6D03C9-9A7C-4FDC-B6FB-656ABBE7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F0FBA9-189A-406B-90E0-9321952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5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3A3914-33CC-46E7-BAFF-4116E54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8731B-4053-4D56-BB89-6AC0696F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087CF-5721-488B-B4EB-9757F69B5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ECCE-6601-4F7A-8891-125C2B64D952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55624-CA59-42FF-AFB4-68FEC9E5F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72A1E-6593-4E79-A9C7-74F65A162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338-1C67-4F9F-B658-7F3174D149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0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8A9E744-4EFA-4701-987C-11F06E34C30D}"/>
              </a:ext>
            </a:extLst>
          </p:cNvPr>
          <p:cNvSpPr txBox="1"/>
          <p:nvPr/>
        </p:nvSpPr>
        <p:spPr>
          <a:xfrm>
            <a:off x="1653889" y="2513145"/>
            <a:ext cx="8884222" cy="1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Analisi della sicurezza attraverso lo studio di indici</a:t>
            </a:r>
          </a:p>
        </p:txBody>
      </p:sp>
      <p:pic>
        <p:nvPicPr>
          <p:cNvPr id="8194" name="Picture 2" descr="Modalità di svolgimento della didattica: Università Ca' Foscari Venezia">
            <a:extLst>
              <a:ext uri="{FF2B5EF4-FFF2-40B4-BE49-F238E27FC236}">
                <a16:creationId xmlns:a16="http://schemas.microsoft.com/office/drawing/2014/main" id="{3A95C72E-77C2-4691-93A8-8403538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254" y="-1"/>
            <a:ext cx="2310746" cy="22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50BDC27C-7F72-4667-86F4-99855B6162B1}"/>
              </a:ext>
            </a:extLst>
          </p:cNvPr>
          <p:cNvGrpSpPr/>
          <p:nvPr/>
        </p:nvGrpSpPr>
        <p:grpSpPr>
          <a:xfrm>
            <a:off x="209005" y="6410936"/>
            <a:ext cx="11773990" cy="375637"/>
            <a:chOff x="209005" y="6410936"/>
            <a:chExt cx="11773990" cy="375637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093651F-32A5-490E-BDF3-4503C07D8318}"/>
                </a:ext>
              </a:extLst>
            </p:cNvPr>
            <p:cNvSpPr txBox="1"/>
            <p:nvPr/>
          </p:nvSpPr>
          <p:spPr>
            <a:xfrm>
              <a:off x="209005" y="6417241"/>
              <a:ext cx="172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Andrea Gentilini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10167118-4731-4817-A805-9B48DCE078B3}"/>
                </a:ext>
              </a:extLst>
            </p:cNvPr>
            <p:cNvSpPr txBox="1"/>
            <p:nvPr/>
          </p:nvSpPr>
          <p:spPr>
            <a:xfrm>
              <a:off x="4637314" y="6410936"/>
              <a:ext cx="291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andreagentilini5@gmail.com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26EA0A8-A98A-43B1-9FCB-A22BE62DF29B}"/>
                </a:ext>
              </a:extLst>
            </p:cNvPr>
            <p:cNvSpPr txBox="1"/>
            <p:nvPr/>
          </p:nvSpPr>
          <p:spPr>
            <a:xfrm>
              <a:off x="9702020" y="6410936"/>
              <a:ext cx="228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880141@stud.unive.it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8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2317844B-9A0A-4778-A2E4-5ED4FEF05A7B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C1240614-565D-4097-AFA2-3B86DFBC0FDD}"/>
              </a:ext>
            </a:extLst>
          </p:cNvPr>
          <p:cNvSpPr txBox="1"/>
          <p:nvPr/>
        </p:nvSpPr>
        <p:spPr>
          <a:xfrm>
            <a:off x="5529943" y="375150"/>
            <a:ext cx="6374675" cy="4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Monitor sui tentativi di login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1B91B9A-7C86-47AC-A55F-ACB55105A7B3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3;p16">
            <a:extLst>
              <a:ext uri="{FF2B5EF4-FFF2-40B4-BE49-F238E27FC236}">
                <a16:creationId xmlns:a16="http://schemas.microsoft.com/office/drawing/2014/main" id="{4613E756-28FB-4769-8A20-C48C30688217}"/>
              </a:ext>
            </a:extLst>
          </p:cNvPr>
          <p:cNvSpPr txBox="1"/>
          <p:nvPr/>
        </p:nvSpPr>
        <p:spPr>
          <a:xfrm>
            <a:off x="9980762" y="6387371"/>
            <a:ext cx="1505779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Monitor sulla rete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4DC7A82-FFF4-4DB8-A3D5-2970B855C9A1}"/>
              </a:ext>
            </a:extLst>
          </p:cNvPr>
          <p:cNvGrpSpPr/>
          <p:nvPr/>
        </p:nvGrpSpPr>
        <p:grpSpPr>
          <a:xfrm>
            <a:off x="311638" y="1049426"/>
            <a:ext cx="11568724" cy="239097"/>
            <a:chOff x="313510" y="2139351"/>
            <a:chExt cx="11530267" cy="942287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96FB4C-CCDE-4E6D-A4CC-28010FB54169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F703FF4D-E9C1-4211-89C5-5853C9E25C69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3BBEC471-F5D4-4159-A755-2F9EBC3C0A32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pic>
        <p:nvPicPr>
          <p:cNvPr id="15" name="Immagine 14">
            <a:extLst>
              <a:ext uri="{FF2B5EF4-FFF2-40B4-BE49-F238E27FC236}">
                <a16:creationId xmlns:a16="http://schemas.microsoft.com/office/drawing/2014/main" id="{B0EF0F16-CD04-4FE8-99C6-756CFC372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94"/>
          <a:stretch/>
        </p:blipFill>
        <p:spPr>
          <a:xfrm>
            <a:off x="61415" y="2113690"/>
            <a:ext cx="9998306" cy="16313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78A702-E826-4DA0-9DCD-CAA05345F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82" y="1562632"/>
            <a:ext cx="5545789" cy="78036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E19DC29-A454-4EC0-B317-7D4D2A8C0B6D}"/>
              </a:ext>
            </a:extLst>
          </p:cNvPr>
          <p:cNvSpPr txBox="1"/>
          <p:nvPr/>
        </p:nvSpPr>
        <p:spPr>
          <a:xfrm>
            <a:off x="656278" y="4419497"/>
            <a:ext cx="526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Google Shape;258;p20">
            <a:extLst>
              <a:ext uri="{FF2B5EF4-FFF2-40B4-BE49-F238E27FC236}">
                <a16:creationId xmlns:a16="http://schemas.microsoft.com/office/drawing/2014/main" id="{61497D24-0DFA-406B-BD79-FE0DA2D8B25C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6" name="Google Shape;258;p20">
            <a:extLst>
              <a:ext uri="{FF2B5EF4-FFF2-40B4-BE49-F238E27FC236}">
                <a16:creationId xmlns:a16="http://schemas.microsoft.com/office/drawing/2014/main" id="{498A8862-7390-4DB8-9CFB-7C39D3AAD498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30BF1821-C11B-4D3D-A0FD-0C091E263B3A}"/>
              </a:ext>
            </a:extLst>
          </p:cNvPr>
          <p:cNvGrpSpPr/>
          <p:nvPr/>
        </p:nvGrpSpPr>
        <p:grpSpPr>
          <a:xfrm>
            <a:off x="6274645" y="4413333"/>
            <a:ext cx="5405521" cy="1478389"/>
            <a:chOff x="6375891" y="4585671"/>
            <a:chExt cx="5418789" cy="1478389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BB7D754-0EC2-4F91-87A1-DFDA32D97D04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Questo potrebbe rappresentare un tentativo da parte di un attaccante di avere accesso ad un sistema tramite un attacco di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brute force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delle credenziali di accesso.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A827EFE-E318-4D3E-BE94-FE97537A5993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possibili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correttive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 valle di un indagine sono: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Aggiungere più fattori di autenticazione nelle ore notturne.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Aggiungere un limite massimo ai tentativi di login.</a:t>
              </a:r>
            </a:p>
          </p:txBody>
        </p: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82F6D40-EC94-49F8-996E-F18E3BFD3709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8F4213F-B5D5-4822-9E8B-9308B2E88887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Elemento grafico 31" descr="Smile di Harvey Ball 0% contorno">
            <a:extLst>
              <a:ext uri="{FF2B5EF4-FFF2-40B4-BE49-F238E27FC236}">
                <a16:creationId xmlns:a16="http://schemas.microsoft.com/office/drawing/2014/main" id="{61FBED61-1D55-4941-9504-C26A9F86C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9466" y="2550106"/>
            <a:ext cx="1036236" cy="100900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77A045-F8A1-44DE-9D46-AAA0AF9D2A19}"/>
              </a:ext>
            </a:extLst>
          </p:cNvPr>
          <p:cNvSpPr txBox="1"/>
          <p:nvPr/>
        </p:nvSpPr>
        <p:spPr>
          <a:xfrm>
            <a:off x="739977" y="4430005"/>
            <a:ext cx="5094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 viene mostrata la conta dei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tentativi di login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degli ultimi 3 giorni. Vengono poi raggruppati in base all’ora.</a:t>
            </a:r>
          </a:p>
          <a:p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Questo grafico sarebbe del tutto in linea con un contesto lavorativo ma presenta un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anomalia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c’è stato un insolito tentativo di accessi in un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orario notturno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(14/03/2022, 23:00:00).</a:t>
            </a:r>
          </a:p>
        </p:txBody>
      </p:sp>
    </p:spTree>
    <p:extLst>
      <p:ext uri="{BB962C8B-B14F-4D97-AF65-F5344CB8AC3E}">
        <p14:creationId xmlns:p14="http://schemas.microsoft.com/office/powerpoint/2010/main" val="308620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93CB4C02-A34E-4835-8411-144885DB15D1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92A1EFA0-5865-4701-BE77-B2A86DBB309F}"/>
              </a:ext>
            </a:extLst>
          </p:cNvPr>
          <p:cNvSpPr txBox="1"/>
          <p:nvPr/>
        </p:nvSpPr>
        <p:spPr>
          <a:xfrm>
            <a:off x="5529943" y="375150"/>
            <a:ext cx="6374675" cy="4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Monitor sulle attività di rete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772928B-50CE-4B62-95BA-16C64B5D4556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6F4915BB-3896-41A1-840B-04EFFE28AEC5}"/>
              </a:ext>
            </a:extLst>
          </p:cNvPr>
          <p:cNvSpPr txBox="1"/>
          <p:nvPr/>
        </p:nvSpPr>
        <p:spPr>
          <a:xfrm>
            <a:off x="9747850" y="6387371"/>
            <a:ext cx="1738692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Trend dei processi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778B8F9-A6FB-471E-9304-2609883BA262}"/>
              </a:ext>
            </a:extLst>
          </p:cNvPr>
          <p:cNvGrpSpPr/>
          <p:nvPr/>
        </p:nvGrpSpPr>
        <p:grpSpPr>
          <a:xfrm>
            <a:off x="311638" y="1049426"/>
            <a:ext cx="11568724" cy="239097"/>
            <a:chOff x="313510" y="2139351"/>
            <a:chExt cx="11530267" cy="942287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BFD8881-C2BC-4773-8C8A-967295242528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8C8D7FB1-0E7D-40BD-8533-1AF5648AC7FA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C7908F74-9B29-4626-8227-767530DED60C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sp>
        <p:nvSpPr>
          <p:cNvPr id="21" name="Google Shape;258;p20">
            <a:extLst>
              <a:ext uri="{FF2B5EF4-FFF2-40B4-BE49-F238E27FC236}">
                <a16:creationId xmlns:a16="http://schemas.microsoft.com/office/drawing/2014/main" id="{3656832E-4BC5-4F87-9B18-1AC033C063EA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2" name="Google Shape;258;p20">
            <a:extLst>
              <a:ext uri="{FF2B5EF4-FFF2-40B4-BE49-F238E27FC236}">
                <a16:creationId xmlns:a16="http://schemas.microsoft.com/office/drawing/2014/main" id="{D7E6DE13-5971-4C14-B8DA-00CE8036F482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DEC7A52-F2DC-446E-853D-ADC3C4F56EF8}"/>
              </a:ext>
            </a:extLst>
          </p:cNvPr>
          <p:cNvGrpSpPr/>
          <p:nvPr/>
        </p:nvGrpSpPr>
        <p:grpSpPr>
          <a:xfrm>
            <a:off x="6274645" y="4413333"/>
            <a:ext cx="5405521" cy="1478389"/>
            <a:chOff x="6375891" y="4585671"/>
            <a:chExt cx="5418789" cy="1478389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53037375-C91E-4172-8052-0B9A1A25C484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questo caso potrebbe esserci il rischio di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esfiltrazione di informazioni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sensibili. Un attaccante mantiene delle comunicazioni attive per esportare dati.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F7A1B4FD-BC21-4373-8CD5-80B03001D2EB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possibili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correttive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 valle di un indagine sono: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Bloccare le comunicazioni verso l’indirizzo/gli indirizzi 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Implementare sistemi di encryption dei dati</a:t>
              </a:r>
            </a:p>
          </p:txBody>
        </p:sp>
      </p:grp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B46DB72-F975-42A8-A223-38450EB78D67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EB007A7D-17CF-4068-81B7-A29A04AE38E1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3C49FF-C0FF-4F6E-8997-172FBD3F7B9A}"/>
              </a:ext>
            </a:extLst>
          </p:cNvPr>
          <p:cNvSpPr txBox="1"/>
          <p:nvPr/>
        </p:nvSpPr>
        <p:spPr>
          <a:xfrm>
            <a:off x="739977" y="4453029"/>
            <a:ext cx="50945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seguente grafico analizza l’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attività di rete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effettiva (blu) e le paragona ad un’attività di rete standard (rosso). </a:t>
            </a:r>
          </a:p>
          <a:p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 nota che il traffico di rete è elevato anche nelle ore notturne</a:t>
            </a:r>
            <a:r>
              <a:rPr lang="it-IT" sz="13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 il 12 e il 13 e tra il 13 e il 14 marzo 2022. </a:t>
            </a:r>
          </a:p>
          <a:p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attività di rete rimangono sotto la </a:t>
            </a:r>
            <a:r>
              <a:rPr lang="it-IT" sz="13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soglia di detection </a:t>
            </a:r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(nessun picco troppo elevato) ma costanti anche durante la notte.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A2205BC-7587-4A48-B9EC-1BACF6D2A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5"/>
          <a:stretch/>
        </p:blipFill>
        <p:spPr>
          <a:xfrm>
            <a:off x="771833" y="1399483"/>
            <a:ext cx="10569856" cy="22159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B5A1B413-B0CC-4184-BEED-A6174FCB2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81" r="80971" b="-1109"/>
          <a:stretch/>
        </p:blipFill>
        <p:spPr>
          <a:xfrm>
            <a:off x="850311" y="3445262"/>
            <a:ext cx="2975503" cy="3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FAFDFEF4-E962-488D-8E70-863B5316E807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2;p16">
            <a:extLst>
              <a:ext uri="{FF2B5EF4-FFF2-40B4-BE49-F238E27FC236}">
                <a16:creationId xmlns:a16="http://schemas.microsoft.com/office/drawing/2014/main" id="{77FD84FE-25DF-48C1-A527-F2D6D21607FF}"/>
              </a:ext>
            </a:extLst>
          </p:cNvPr>
          <p:cNvSpPr txBox="1"/>
          <p:nvPr/>
        </p:nvSpPr>
        <p:spPr>
          <a:xfrm>
            <a:off x="5529943" y="375150"/>
            <a:ext cx="6374675" cy="4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Trend dei processi eseguiti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F22D8BF-EB25-4218-BDB0-76C8BF8FF206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3;p16">
            <a:extLst>
              <a:ext uri="{FF2B5EF4-FFF2-40B4-BE49-F238E27FC236}">
                <a16:creationId xmlns:a16="http://schemas.microsoft.com/office/drawing/2014/main" id="{7EA902EC-A869-451A-A441-4EA92252FF57}"/>
              </a:ext>
            </a:extLst>
          </p:cNvPr>
          <p:cNvSpPr txBox="1"/>
          <p:nvPr/>
        </p:nvSpPr>
        <p:spPr>
          <a:xfrm>
            <a:off x="9618454" y="6387371"/>
            <a:ext cx="1868088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Trend dei password reset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5B4DBE-18C0-402B-BCEA-FC4AEAE72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25"/>
          <a:stretch/>
        </p:blipFill>
        <p:spPr>
          <a:xfrm>
            <a:off x="0" y="2050089"/>
            <a:ext cx="12192000" cy="1667714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5344A2BF-22A1-4B44-B001-EA321AC3F23F}"/>
              </a:ext>
            </a:extLst>
          </p:cNvPr>
          <p:cNvGrpSpPr/>
          <p:nvPr/>
        </p:nvGrpSpPr>
        <p:grpSpPr>
          <a:xfrm>
            <a:off x="311638" y="1047051"/>
            <a:ext cx="11568724" cy="239097"/>
            <a:chOff x="313510" y="2139351"/>
            <a:chExt cx="11530267" cy="942287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DF7A3D4-4731-4ADA-95D5-7CC541B6F735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BE101CF-DEBF-4DB8-AB1B-0B314595D732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chemeClr val="bg1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F4D4CA5-59FC-4655-A5B4-5A0301746BD9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696738C6-A9D2-40AF-91E1-D1F64DFA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89" y="1469514"/>
            <a:ext cx="5350695" cy="840682"/>
          </a:xfrm>
          <a:prstGeom prst="rect">
            <a:avLst/>
          </a:prstGeom>
        </p:spPr>
      </p:pic>
      <p:sp>
        <p:nvSpPr>
          <p:cNvPr id="18" name="Google Shape;258;p20">
            <a:extLst>
              <a:ext uri="{FF2B5EF4-FFF2-40B4-BE49-F238E27FC236}">
                <a16:creationId xmlns:a16="http://schemas.microsoft.com/office/drawing/2014/main" id="{D0B9D3B1-608F-4527-9564-59CEB72627DE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19" name="Google Shape;258;p20">
            <a:extLst>
              <a:ext uri="{FF2B5EF4-FFF2-40B4-BE49-F238E27FC236}">
                <a16:creationId xmlns:a16="http://schemas.microsoft.com/office/drawing/2014/main" id="{7B69A11D-58C1-44B1-BBE3-0FD3437971A2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0421F33-5B8D-4A94-86BA-843F50793558}"/>
              </a:ext>
            </a:extLst>
          </p:cNvPr>
          <p:cNvGrpSpPr/>
          <p:nvPr/>
        </p:nvGrpSpPr>
        <p:grpSpPr>
          <a:xfrm>
            <a:off x="6274645" y="4413334"/>
            <a:ext cx="5405521" cy="1342074"/>
            <a:chOff x="6375891" y="4585671"/>
            <a:chExt cx="5418789" cy="959846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BDE853A-44A4-4DE9-9B2F-A13F45BE2A75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68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Possiamo notare che il trend dei processi eseguiti è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costante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non si presuppone l’esistenza di un attività sospetta. Non c’è necessità di ulteriori indagini.</a:t>
              </a:r>
            </a:p>
            <a:p>
              <a:endPara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844CC038-C91D-46DC-998C-B3943F511AAB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22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Nessuna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azione correttiva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è necessaria.</a:t>
              </a:r>
            </a:p>
          </p:txBody>
        </p:sp>
      </p:grp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D1EF5E0-2E17-4413-95F7-41762E83D06B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04C73C8-A399-48F6-869A-C04BE2927B56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7219905-AD37-4E38-AC52-A8808A02B9AB}"/>
              </a:ext>
            </a:extLst>
          </p:cNvPr>
          <p:cNvSpPr txBox="1"/>
          <p:nvPr/>
        </p:nvSpPr>
        <p:spPr>
          <a:xfrm>
            <a:off x="739977" y="4453029"/>
            <a:ext cx="5094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query indicata analizza e conta le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esecuzioni di processi  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nell’arco di un mese.</a:t>
            </a:r>
          </a:p>
          <a:p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Nella tabella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SecurityEvent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presente in Microsoft Sentinel, l’identificatore dell’evento riguardante l’esecuzione di un processo è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4688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8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2EE43292-B573-4D58-8F79-A02B454B1E53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8C6FCC6-177E-4B08-8C88-E8C411C826AE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0EDF7764-5D26-4FAF-AA57-54AB3A70D2A7}"/>
              </a:ext>
            </a:extLst>
          </p:cNvPr>
          <p:cNvSpPr txBox="1"/>
          <p:nvPr/>
        </p:nvSpPr>
        <p:spPr>
          <a:xfrm>
            <a:off x="9980762" y="6387371"/>
            <a:ext cx="1505779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Conformità dei login</a:t>
            </a:r>
          </a:p>
        </p:txBody>
      </p:sp>
      <p:sp>
        <p:nvSpPr>
          <p:cNvPr id="7" name="Google Shape;112;p16">
            <a:extLst>
              <a:ext uri="{FF2B5EF4-FFF2-40B4-BE49-F238E27FC236}">
                <a16:creationId xmlns:a16="http://schemas.microsoft.com/office/drawing/2014/main" id="{74B441BF-DE76-4E32-B565-130B76416358}"/>
              </a:ext>
            </a:extLst>
          </p:cNvPr>
          <p:cNvSpPr txBox="1"/>
          <p:nvPr/>
        </p:nvSpPr>
        <p:spPr>
          <a:xfrm>
            <a:off x="5011947" y="375150"/>
            <a:ext cx="6892671" cy="4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Trend dei password/name reset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C8589C9-88A9-43B0-A7D4-C549C50A7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0205"/>
          <a:stretch/>
        </p:blipFill>
        <p:spPr>
          <a:xfrm>
            <a:off x="0" y="1384149"/>
            <a:ext cx="12192000" cy="2293925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5CAC343-378D-43AF-AB82-4F7EE6E35995}"/>
              </a:ext>
            </a:extLst>
          </p:cNvPr>
          <p:cNvGrpSpPr/>
          <p:nvPr/>
        </p:nvGrpSpPr>
        <p:grpSpPr>
          <a:xfrm>
            <a:off x="311638" y="1047051"/>
            <a:ext cx="11568724" cy="239097"/>
            <a:chOff x="313510" y="2139351"/>
            <a:chExt cx="11530267" cy="942287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C0210737-F800-420A-A8B8-A345D6EC0C7E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2B6F410E-C1FB-47CA-B3FE-4436FA16735F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chemeClr val="bg1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78D93CC6-7BF0-435C-A7C8-946DC2A8EF5D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C618DF2-B12B-4849-AF89-127B8750BD5D}"/>
              </a:ext>
            </a:extLst>
          </p:cNvPr>
          <p:cNvGrpSpPr/>
          <p:nvPr/>
        </p:nvGrpSpPr>
        <p:grpSpPr>
          <a:xfrm>
            <a:off x="637972" y="4419497"/>
            <a:ext cx="5279384" cy="1478389"/>
            <a:chOff x="649047" y="4519258"/>
            <a:chExt cx="5418789" cy="147838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F54234B-BA38-4A88-AA57-01B720568829}"/>
                </a:ext>
              </a:extLst>
            </p:cNvPr>
            <p:cNvSpPr txBox="1"/>
            <p:nvPr/>
          </p:nvSpPr>
          <p:spPr>
            <a:xfrm>
              <a:off x="667836" y="4519258"/>
              <a:ext cx="54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Il grafico mostra il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trend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relativo ai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reset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della password e del nome dei profili monitorati da Sentinel.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4E3D4CA-E1A4-4F56-8950-DA229EA6A852}"/>
                </a:ext>
              </a:extLst>
            </p:cNvPr>
            <p:cNvSpPr txBox="1"/>
            <p:nvPr/>
          </p:nvSpPr>
          <p:spPr>
            <a:xfrm>
              <a:off x="649047" y="5258983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 nota che il numero di reset è costante a fine mese, plausibile considerando alcune policy di sicurezza aziendale. Nei giorni compresi tra il 14 e il 17 marzo invece c’è un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attività sospetta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</a:p>
          </p:txBody>
        </p:sp>
      </p:grpSp>
      <p:sp>
        <p:nvSpPr>
          <p:cNvPr id="24" name="Google Shape;258;p20">
            <a:extLst>
              <a:ext uri="{FF2B5EF4-FFF2-40B4-BE49-F238E27FC236}">
                <a16:creationId xmlns:a16="http://schemas.microsoft.com/office/drawing/2014/main" id="{0195856E-CEFE-42F5-BC55-A61E57A1912C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5" name="Google Shape;258;p20">
            <a:extLst>
              <a:ext uri="{FF2B5EF4-FFF2-40B4-BE49-F238E27FC236}">
                <a16:creationId xmlns:a16="http://schemas.microsoft.com/office/drawing/2014/main" id="{45F5F726-D7A7-4B96-AEBB-1014881D6A71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CDC17EA-0F52-4264-AA09-DF7123831670}"/>
              </a:ext>
            </a:extLst>
          </p:cNvPr>
          <p:cNvGrpSpPr/>
          <p:nvPr/>
        </p:nvGrpSpPr>
        <p:grpSpPr>
          <a:xfrm>
            <a:off x="6274645" y="4413333"/>
            <a:ext cx="5405521" cy="1930617"/>
            <a:chOff x="6375891" y="4585671"/>
            <a:chExt cx="5418789" cy="1462479"/>
          </a:xfrm>
        </p:grpSpPr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90F30BB0-65A0-4F1D-ACAE-2CDCC53AECAB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722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Questa attività potrebbe essere sintomo di tentativo di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movimento laterale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 parte di un attaccante. Quest’ultimo infatti cercherà di rendere inaccessibili i profili utente di cui ha appena ottenuto le credenziali di accesso.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254D3EA6-5013-4023-9256-D3D6EDF54521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722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possibili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sono: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Stabilire regole più rigorose sulla generazione delle credenziali.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Sensibilizzare i dipendenti su tematiche phishing ed esposizione delle credenziali.</a:t>
              </a:r>
            </a:p>
          </p:txBody>
        </p:sp>
      </p:grp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CB319D9-7729-424A-BC21-21F2CCFFC5DB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7666EC7-EDBA-41E8-B42E-688C9F7CC14A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1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EFAD86C9-0766-4A97-81B1-AFE098B8E2CC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2;p16">
            <a:extLst>
              <a:ext uri="{FF2B5EF4-FFF2-40B4-BE49-F238E27FC236}">
                <a16:creationId xmlns:a16="http://schemas.microsoft.com/office/drawing/2014/main" id="{EAE7ED0E-C151-4283-9F52-99064E759361}"/>
              </a:ext>
            </a:extLst>
          </p:cNvPr>
          <p:cNvSpPr txBox="1"/>
          <p:nvPr/>
        </p:nvSpPr>
        <p:spPr>
          <a:xfrm>
            <a:off x="2458528" y="410827"/>
            <a:ext cx="9264936" cy="5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Rapporto tra tentativi di login totali e falliti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43666B9-EDA9-4156-9E8B-DFB2FD9C3378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3;p16">
            <a:extLst>
              <a:ext uri="{FF2B5EF4-FFF2-40B4-BE49-F238E27FC236}">
                <a16:creationId xmlns:a16="http://schemas.microsoft.com/office/drawing/2014/main" id="{1B3C6656-296B-4BEB-B098-40F622A63920}"/>
              </a:ext>
            </a:extLst>
          </p:cNvPr>
          <p:cNvSpPr txBox="1"/>
          <p:nvPr/>
        </p:nvSpPr>
        <p:spPr>
          <a:xfrm>
            <a:off x="9109494" y="6387371"/>
            <a:ext cx="2377047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Risultati del filtro e-mail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CCE5CC6-6C14-46B2-A866-1CA0E06AE317}"/>
              </a:ext>
            </a:extLst>
          </p:cNvPr>
          <p:cNvGrpSpPr/>
          <p:nvPr/>
        </p:nvGrpSpPr>
        <p:grpSpPr>
          <a:xfrm>
            <a:off x="311638" y="1055323"/>
            <a:ext cx="11568724" cy="239097"/>
            <a:chOff x="313510" y="2139351"/>
            <a:chExt cx="11530267" cy="942287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D781DE05-D6C6-45BF-B146-ABD4969EFB2E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08A597C1-375C-4C72-B73B-884F59846F36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39730281-3FA2-4694-8A81-B90AF16A9904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chemeClr val="bg1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E2F77157-4280-4955-BB0D-968105B224E1}"/>
              </a:ext>
            </a:extLst>
          </p:cNvPr>
          <p:cNvGrpSpPr/>
          <p:nvPr/>
        </p:nvGrpSpPr>
        <p:grpSpPr>
          <a:xfrm>
            <a:off x="61415" y="1591760"/>
            <a:ext cx="12130585" cy="2006273"/>
            <a:chOff x="0" y="4132051"/>
            <a:chExt cx="12192000" cy="2070854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2A5CD85-F826-4057-8DDA-8279BCD5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283413"/>
              <a:ext cx="12192000" cy="1919492"/>
            </a:xfrm>
            <a:prstGeom prst="rect">
              <a:avLst/>
            </a:prstGeom>
          </p:spPr>
        </p:pic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08F8C86-1DBA-487A-ADE2-EECE82662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332" y="4684146"/>
              <a:ext cx="11556000" cy="810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Elemento grafico 4" descr="Smile di Harvey Ball 0% contorno">
              <a:extLst>
                <a:ext uri="{FF2B5EF4-FFF2-40B4-BE49-F238E27FC236}">
                  <a16:creationId xmlns:a16="http://schemas.microsoft.com/office/drawing/2014/main" id="{3A331FC9-0589-4152-8AE5-7E9D27E34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649" y="4132051"/>
              <a:ext cx="638355" cy="638355"/>
            </a:xfrm>
            <a:prstGeom prst="rect">
              <a:avLst/>
            </a:prstGeom>
          </p:spPr>
        </p:pic>
        <p:pic>
          <p:nvPicPr>
            <p:cNvPr id="21" name="Elemento grafico 20" descr="Smile di Harvey Ball 0% contorno">
              <a:extLst>
                <a:ext uri="{FF2B5EF4-FFF2-40B4-BE49-F238E27FC236}">
                  <a16:creationId xmlns:a16="http://schemas.microsoft.com/office/drawing/2014/main" id="{96DC9687-34B5-4505-BA26-CD1AB237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5502" y="4309293"/>
              <a:ext cx="845389" cy="845389"/>
            </a:xfrm>
            <a:prstGeom prst="rect">
              <a:avLst/>
            </a:prstGeom>
          </p:spPr>
        </p:pic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80896A7-735D-4CCE-833C-ED8E5169850B}"/>
              </a:ext>
            </a:extLst>
          </p:cNvPr>
          <p:cNvGrpSpPr/>
          <p:nvPr/>
        </p:nvGrpSpPr>
        <p:grpSpPr>
          <a:xfrm>
            <a:off x="637972" y="4419497"/>
            <a:ext cx="5279384" cy="1692982"/>
            <a:chOff x="649047" y="4519258"/>
            <a:chExt cx="5418789" cy="1262945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88F9EEC-7493-481A-A223-AFED9CD04971}"/>
                </a:ext>
              </a:extLst>
            </p:cNvPr>
            <p:cNvSpPr txBox="1"/>
            <p:nvPr/>
          </p:nvSpPr>
          <p:spPr>
            <a:xfrm>
              <a:off x="667836" y="4519258"/>
              <a:ext cx="5400000" cy="55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Questo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grafico a dispersione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mostra una relazione lineare tra il numero tentativi di login totali e i tentativi di login falliti. </a:t>
              </a:r>
            </a:p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All’aumentare dell’uno è visibile un aumento dell’altro.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75F742B-673D-4AF0-B2B6-C1FA28DF9D85}"/>
                </a:ext>
              </a:extLst>
            </p:cNvPr>
            <p:cNvSpPr txBox="1"/>
            <p:nvPr/>
          </p:nvSpPr>
          <p:spPr>
            <a:xfrm>
              <a:off x="649047" y="5258983"/>
              <a:ext cx="54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Sono segnalati nel grafico diversi punti in cui è presente un numero di login falliti sospetto.</a:t>
              </a:r>
            </a:p>
          </p:txBody>
        </p:sp>
      </p:grpSp>
      <p:sp>
        <p:nvSpPr>
          <p:cNvPr id="26" name="Google Shape;258;p20">
            <a:extLst>
              <a:ext uri="{FF2B5EF4-FFF2-40B4-BE49-F238E27FC236}">
                <a16:creationId xmlns:a16="http://schemas.microsoft.com/office/drawing/2014/main" id="{A89083EF-E90D-4EDD-9DEC-4CC30BF24090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7" name="Google Shape;258;p20">
            <a:extLst>
              <a:ext uri="{FF2B5EF4-FFF2-40B4-BE49-F238E27FC236}">
                <a16:creationId xmlns:a16="http://schemas.microsoft.com/office/drawing/2014/main" id="{0006B045-271B-4AE3-82AD-D68D6B1629E1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DEF35997-7201-46E6-BF72-DF37822F580D}"/>
              </a:ext>
            </a:extLst>
          </p:cNvPr>
          <p:cNvGrpSpPr/>
          <p:nvPr/>
        </p:nvGrpSpPr>
        <p:grpSpPr>
          <a:xfrm>
            <a:off x="6274645" y="4413333"/>
            <a:ext cx="5405521" cy="1478389"/>
            <a:chOff x="6375891" y="4585671"/>
            <a:chExt cx="5418789" cy="1478389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24A9DC6-CC2B-4DF2-9F25-81CD3BFA36F0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Queste anomalie potrebbero essere causate da un dictionary attack dove si cerca di avere accesso al sistema tramite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brute force.</a:t>
              </a:r>
              <a:endPara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3EB257AB-A686-4421-BCF1-EC745C661D60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possibili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sono: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Indagare sulla causa del picco di tentativi falliti.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Assicurarsi che l’attacco non abbia avuto esito positivo.</a:t>
              </a:r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370C65A-C599-4A3B-830D-A00E6337EFAE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3AE67B6F-03C8-44E4-95C8-58DFC0A10B8F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Elemento grafico 32" descr="Smile di Harvey Ball 0% contorno">
            <a:extLst>
              <a:ext uri="{FF2B5EF4-FFF2-40B4-BE49-F238E27FC236}">
                <a16:creationId xmlns:a16="http://schemas.microsoft.com/office/drawing/2014/main" id="{306148AE-D1BE-4556-89BD-5D422F63F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1634" y="2054078"/>
            <a:ext cx="635139" cy="618447"/>
          </a:xfrm>
          <a:prstGeom prst="rect">
            <a:avLst/>
          </a:prstGeom>
        </p:spPr>
      </p:pic>
      <p:pic>
        <p:nvPicPr>
          <p:cNvPr id="34" name="Elemento grafico 33" descr="Smile di Harvey Ball 0% contorno">
            <a:extLst>
              <a:ext uri="{FF2B5EF4-FFF2-40B4-BE49-F238E27FC236}">
                <a16:creationId xmlns:a16="http://schemas.microsoft.com/office/drawing/2014/main" id="{5DD3CEC5-90CA-4B61-AE6F-CCDD32DD1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9109" y="2255593"/>
            <a:ext cx="635139" cy="6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B419865E-8FAB-467D-A855-BA667F6463FF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2;p16">
            <a:extLst>
              <a:ext uri="{FF2B5EF4-FFF2-40B4-BE49-F238E27FC236}">
                <a16:creationId xmlns:a16="http://schemas.microsoft.com/office/drawing/2014/main" id="{EAE7ED0E-C151-4283-9F52-99064E759361}"/>
              </a:ext>
            </a:extLst>
          </p:cNvPr>
          <p:cNvSpPr txBox="1"/>
          <p:nvPr/>
        </p:nvSpPr>
        <p:spPr>
          <a:xfrm>
            <a:off x="4141720" y="410827"/>
            <a:ext cx="7581743" cy="50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Controllo sull’integrità delle e-mail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43666B9-EDA9-4156-9E8B-DFB2FD9C3378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3;p16">
            <a:extLst>
              <a:ext uri="{FF2B5EF4-FFF2-40B4-BE49-F238E27FC236}">
                <a16:creationId xmlns:a16="http://schemas.microsoft.com/office/drawing/2014/main" id="{1B3C6656-296B-4BEB-B098-40F622A63920}"/>
              </a:ext>
            </a:extLst>
          </p:cNvPr>
          <p:cNvSpPr txBox="1"/>
          <p:nvPr/>
        </p:nvSpPr>
        <p:spPr>
          <a:xfrm>
            <a:off x="9109494" y="6387371"/>
            <a:ext cx="2377047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Protezione dei dispositivi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CCE5CC6-6C14-46B2-A866-1CA0E06AE317}"/>
              </a:ext>
            </a:extLst>
          </p:cNvPr>
          <p:cNvGrpSpPr/>
          <p:nvPr/>
        </p:nvGrpSpPr>
        <p:grpSpPr>
          <a:xfrm>
            <a:off x="311638" y="1055323"/>
            <a:ext cx="11568724" cy="239097"/>
            <a:chOff x="313510" y="2139351"/>
            <a:chExt cx="11530267" cy="942287"/>
          </a:xfrm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D781DE05-D6C6-45BF-B146-ABD4969EFB2E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08A597C1-375C-4C72-B73B-884F59846F36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39730281-3FA2-4694-8A81-B90AF16A9904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chemeClr val="bg1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80896A7-735D-4CCE-833C-ED8E5169850B}"/>
              </a:ext>
            </a:extLst>
          </p:cNvPr>
          <p:cNvGrpSpPr/>
          <p:nvPr/>
        </p:nvGrpSpPr>
        <p:grpSpPr>
          <a:xfrm>
            <a:off x="637972" y="4419497"/>
            <a:ext cx="5279384" cy="1478389"/>
            <a:chOff x="649047" y="4519258"/>
            <a:chExt cx="5418789" cy="1478389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88F9EEC-7493-481A-A223-AFED9CD04971}"/>
                </a:ext>
              </a:extLst>
            </p:cNvPr>
            <p:cNvSpPr txBox="1"/>
            <p:nvPr/>
          </p:nvSpPr>
          <p:spPr>
            <a:xfrm>
              <a:off x="667836" y="4519258"/>
              <a:ext cx="54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 grafico ad anello ora mostra qual è la destinazione delle       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e-mail in arrivo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sulle caselle postali istituzionali.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75F742B-673D-4AF0-B2B6-C1FA28DF9D85}"/>
                </a:ext>
              </a:extLst>
            </p:cNvPr>
            <p:cNvSpPr txBox="1"/>
            <p:nvPr/>
          </p:nvSpPr>
          <p:spPr>
            <a:xfrm>
              <a:off x="649047" y="5258983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 risultati sono calcolati sulla base dell’azione finale intrapresa su un e-mail. Può derivare dal verdetto del filtro, dalle policies in vigore o dall’azione dell’utente.</a:t>
              </a:r>
            </a:p>
          </p:txBody>
        </p:sp>
      </p:grpSp>
      <p:sp>
        <p:nvSpPr>
          <p:cNvPr id="26" name="Google Shape;258;p20">
            <a:extLst>
              <a:ext uri="{FF2B5EF4-FFF2-40B4-BE49-F238E27FC236}">
                <a16:creationId xmlns:a16="http://schemas.microsoft.com/office/drawing/2014/main" id="{A89083EF-E90D-4EDD-9DEC-4CC30BF24090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7" name="Google Shape;258;p20">
            <a:extLst>
              <a:ext uri="{FF2B5EF4-FFF2-40B4-BE49-F238E27FC236}">
                <a16:creationId xmlns:a16="http://schemas.microsoft.com/office/drawing/2014/main" id="{0006B045-271B-4AE3-82AD-D68D6B1629E1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DEF35997-7201-46E6-BF72-DF37822F580D}"/>
              </a:ext>
            </a:extLst>
          </p:cNvPr>
          <p:cNvGrpSpPr/>
          <p:nvPr/>
        </p:nvGrpSpPr>
        <p:grpSpPr>
          <a:xfrm>
            <a:off x="6292952" y="4413329"/>
            <a:ext cx="5387214" cy="1974039"/>
            <a:chOff x="6394243" y="4585671"/>
            <a:chExt cx="5400437" cy="1382564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24A9DC6-CC2B-4DF2-9F25-81CD3BFA36F0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66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 può notare che circa il 22% viene mandato tra le junk mail mentre solo il 10% viene effettivamente riconosciuto come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pericoloso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e mandato in quarantena. Potrebbero essere presenti delle e-mail pericolose non trattate come tali.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3EB257AB-A686-4421-BCF1-EC745C661D60}"/>
                </a:ext>
              </a:extLst>
            </p:cNvPr>
            <p:cNvSpPr txBox="1"/>
            <p:nvPr/>
          </p:nvSpPr>
          <p:spPr>
            <a:xfrm>
              <a:off x="6394243" y="5306036"/>
              <a:ext cx="5400000" cy="6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riguardo possono essere: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Rivisitazione dei criteri del filtro per e-mail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Sensibilizzazione dei dipendenti sul phishing.</a:t>
              </a:r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370C65A-C599-4A3B-830D-A00E6337EFAE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3AE67B6F-03C8-44E4-95C8-58DFC0A10B8F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6B862C14-DC6A-4BE4-AFD8-D13F78CC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05" y="2352567"/>
            <a:ext cx="3985142" cy="7386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6F0316A-2FD3-4523-B2FF-A1DB6B45F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99" r="8217" b="13607"/>
          <a:stretch/>
        </p:blipFill>
        <p:spPr>
          <a:xfrm>
            <a:off x="1109816" y="1468337"/>
            <a:ext cx="4480351" cy="23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64D236DB-D9E9-4E87-9DF3-9EF461CF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86" y="2466128"/>
            <a:ext cx="8390347" cy="2644369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12;p16">
            <a:extLst>
              <a:ext uri="{FF2B5EF4-FFF2-40B4-BE49-F238E27FC236}">
                <a16:creationId xmlns:a16="http://schemas.microsoft.com/office/drawing/2014/main" id="{F6AF0279-FA14-46A4-918E-BF3D316E4453}"/>
              </a:ext>
            </a:extLst>
          </p:cNvPr>
          <p:cNvSpPr txBox="1"/>
          <p:nvPr/>
        </p:nvSpPr>
        <p:spPr>
          <a:xfrm>
            <a:off x="4605072" y="324938"/>
            <a:ext cx="7258179" cy="47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Stato di protezione dei dispositivi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6BE5862-4D3D-47DF-9752-3B8CC315DC4B}"/>
              </a:ext>
            </a:extLst>
          </p:cNvPr>
          <p:cNvGrpSpPr/>
          <p:nvPr/>
        </p:nvGrpSpPr>
        <p:grpSpPr>
          <a:xfrm>
            <a:off x="311638" y="1055323"/>
            <a:ext cx="11568724" cy="239097"/>
            <a:chOff x="313510" y="2139351"/>
            <a:chExt cx="11530267" cy="942287"/>
          </a:xfrm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483693C5-A3AD-4DC1-AEB4-90869728F4A4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3EE3FE8-35C9-4745-BF1F-03C866E8D61C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3E5C39B-430C-4654-BBF2-FDB93DB8332C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chemeClr val="bg1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graphicFrame>
        <p:nvGraphicFramePr>
          <p:cNvPr id="38" name="Grafico 37">
            <a:extLst>
              <a:ext uri="{FF2B5EF4-FFF2-40B4-BE49-F238E27FC236}">
                <a16:creationId xmlns:a16="http://schemas.microsoft.com/office/drawing/2014/main" id="{DA7A87CC-B8A9-481B-959B-64D9408D9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350300"/>
              </p:ext>
            </p:extLst>
          </p:nvPr>
        </p:nvGraphicFramePr>
        <p:xfrm>
          <a:off x="1101567" y="2339485"/>
          <a:ext cx="9910383" cy="300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Google Shape;113;p16">
            <a:extLst>
              <a:ext uri="{FF2B5EF4-FFF2-40B4-BE49-F238E27FC236}">
                <a16:creationId xmlns:a16="http://schemas.microsoft.com/office/drawing/2014/main" id="{D97ECF55-F3AC-405F-956E-C40DAED01B27}"/>
              </a:ext>
            </a:extLst>
          </p:cNvPr>
          <p:cNvSpPr txBox="1"/>
          <p:nvPr/>
        </p:nvSpPr>
        <p:spPr>
          <a:xfrm>
            <a:off x="626052" y="1547486"/>
            <a:ext cx="10939893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grafico mostra il totale dei dispositivi monitorati dall’ambiente Sentinel, li suddivide in base al sistema operativo  e ne mostra lo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stato di protezione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Questo stato di protezione è dato dal livello di aggiornamento del dispositivo. Si può considerare un dispositivo protetto come un dispositivo correttamente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configurato e aggiornato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45" name="Google Shape;113;p16">
            <a:extLst>
              <a:ext uri="{FF2B5EF4-FFF2-40B4-BE49-F238E27FC236}">
                <a16:creationId xmlns:a16="http://schemas.microsoft.com/office/drawing/2014/main" id="{8D82023F-AFAA-4109-9241-B55A4738E0B1}"/>
              </a:ext>
            </a:extLst>
          </p:cNvPr>
          <p:cNvSpPr txBox="1"/>
          <p:nvPr/>
        </p:nvSpPr>
        <p:spPr>
          <a:xfrm>
            <a:off x="626051" y="5468728"/>
            <a:ext cx="10939893" cy="98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grafico mostra che l’ecosistema di dispositivi presenta un buon livello di configurazione e aggiornamento sul lato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Lato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endpoint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invece sono presenti più dispositivi non protetti che possono presentare vulnerabilità che aumentano, per un utente malintenzionato, la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superficie di attacco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soluzione potrebbe essere rendere più rigide le policies aziendali riguardo al </a:t>
            </a:r>
            <a:r>
              <a:rPr lang="it-IT" sz="1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patching</a:t>
            </a:r>
            <a:r>
              <a:rPr lang="it-IT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(aggiornamento) dei dispositivi.</a:t>
            </a:r>
          </a:p>
        </p:txBody>
      </p:sp>
    </p:spTree>
    <p:extLst>
      <p:ext uri="{BB962C8B-B14F-4D97-AF65-F5344CB8AC3E}">
        <p14:creationId xmlns:p14="http://schemas.microsoft.com/office/powerpoint/2010/main" val="17479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/>
        </p:nvSpPr>
        <p:spPr>
          <a:xfrm>
            <a:off x="4769146" y="4216618"/>
            <a:ext cx="2653398" cy="40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81000" rIns="81000" bIns="81000" anchor="ctr" anchorCtr="0">
            <a:noAutofit/>
          </a:bodyPr>
          <a:lstStyle/>
          <a:p>
            <a:pPr algn="ctr"/>
            <a:r>
              <a:rPr lang="it" sz="1418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Thanks for your attention.</a:t>
            </a:r>
            <a:endParaRPr sz="1418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33" y="2870837"/>
            <a:ext cx="3030025" cy="96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3;p16">
            <a:extLst>
              <a:ext uri="{FF2B5EF4-FFF2-40B4-BE49-F238E27FC236}">
                <a16:creationId xmlns:a16="http://schemas.microsoft.com/office/drawing/2014/main" id="{3DD53C97-AD92-4045-83C1-96CFC165E615}"/>
              </a:ext>
            </a:extLst>
          </p:cNvPr>
          <p:cNvSpPr txBox="1"/>
          <p:nvPr/>
        </p:nvSpPr>
        <p:spPr>
          <a:xfrm>
            <a:off x="1222075" y="1707311"/>
            <a:ext cx="9747849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L’attività presentata consiste nell’analizzare il livello di sicurezza informatica di un ecosistema attraverso il calcolo e l’interpretazione 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di indici. Questi verranno suddivisi in tre categorie principali: di </a:t>
            </a:r>
            <a:r>
              <a:rPr lang="it-IT" sz="14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Conformità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, di </a:t>
            </a:r>
            <a:r>
              <a:rPr lang="it-IT" sz="14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Andamento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 e di </a:t>
            </a:r>
            <a:r>
              <a:rPr lang="it-IT" sz="14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Anomalia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.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2EA394F-7576-4426-8D6C-5E504B8900D0}"/>
              </a:ext>
            </a:extLst>
          </p:cNvPr>
          <p:cNvCxnSpPr/>
          <p:nvPr/>
        </p:nvCxnSpPr>
        <p:spPr>
          <a:xfrm>
            <a:off x="11538857" y="6525964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13;p16">
            <a:extLst>
              <a:ext uri="{FF2B5EF4-FFF2-40B4-BE49-F238E27FC236}">
                <a16:creationId xmlns:a16="http://schemas.microsoft.com/office/drawing/2014/main" id="{9AC5E69C-DF56-438B-967E-8D62794CAAF0}"/>
              </a:ext>
            </a:extLst>
          </p:cNvPr>
          <p:cNvSpPr txBox="1"/>
          <p:nvPr/>
        </p:nvSpPr>
        <p:spPr>
          <a:xfrm>
            <a:off x="10296525" y="6387371"/>
            <a:ext cx="1190016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Azure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94" name="Google Shape;112;p16">
            <a:extLst>
              <a:ext uri="{FF2B5EF4-FFF2-40B4-BE49-F238E27FC236}">
                <a16:creationId xmlns:a16="http://schemas.microsoft.com/office/drawing/2014/main" id="{D36DEEBF-5DD8-4155-B7F4-C53BD23FB0C3}"/>
              </a:ext>
            </a:extLst>
          </p:cNvPr>
          <p:cNvSpPr txBox="1"/>
          <p:nvPr/>
        </p:nvSpPr>
        <p:spPr>
          <a:xfrm>
            <a:off x="313509" y="3307427"/>
            <a:ext cx="34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Conformità</a:t>
            </a:r>
          </a:p>
        </p:txBody>
      </p:sp>
      <p:sp>
        <p:nvSpPr>
          <p:cNvPr id="95" name="Google Shape;112;p16">
            <a:extLst>
              <a:ext uri="{FF2B5EF4-FFF2-40B4-BE49-F238E27FC236}">
                <a16:creationId xmlns:a16="http://schemas.microsoft.com/office/drawing/2014/main" id="{E3DF00ED-D630-402F-A844-D8345D57ECC3}"/>
              </a:ext>
            </a:extLst>
          </p:cNvPr>
          <p:cNvSpPr txBox="1"/>
          <p:nvPr/>
        </p:nvSpPr>
        <p:spPr>
          <a:xfrm>
            <a:off x="8458491" y="3307427"/>
            <a:ext cx="34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Anomalia</a:t>
            </a:r>
          </a:p>
        </p:txBody>
      </p:sp>
      <p:sp>
        <p:nvSpPr>
          <p:cNvPr id="96" name="Google Shape;112;p16">
            <a:extLst>
              <a:ext uri="{FF2B5EF4-FFF2-40B4-BE49-F238E27FC236}">
                <a16:creationId xmlns:a16="http://schemas.microsoft.com/office/drawing/2014/main" id="{728AE1AD-9048-4ABB-A806-82220399EEED}"/>
              </a:ext>
            </a:extLst>
          </p:cNvPr>
          <p:cNvSpPr txBox="1"/>
          <p:nvPr/>
        </p:nvSpPr>
        <p:spPr>
          <a:xfrm>
            <a:off x="4386000" y="3307427"/>
            <a:ext cx="34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Andamento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010E277-E268-4803-8CC1-E1B12B288276}"/>
              </a:ext>
            </a:extLst>
          </p:cNvPr>
          <p:cNvSpPr txBox="1"/>
          <p:nvPr/>
        </p:nvSpPr>
        <p:spPr>
          <a:xfrm>
            <a:off x="4386000" y="4029549"/>
            <a:ext cx="34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Gli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indici di andamento possono essere considerati come i parametri più significativi essendo di immediata comprensione. Rappresentano l’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andamento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di una particolare 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attività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in un determinato periodo.</a:t>
            </a:r>
            <a:endParaRPr lang="it-IT" sz="1200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F2E1D89-034C-4567-8D24-95072D431DB7}"/>
              </a:ext>
            </a:extLst>
          </p:cNvPr>
          <p:cNvSpPr txBox="1"/>
          <p:nvPr/>
        </p:nvSpPr>
        <p:spPr>
          <a:xfrm>
            <a:off x="8454471" y="3934430"/>
            <a:ext cx="34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Un indice di anomalia invece consiste in una valutazione appositamente creata per identificare anomalie. Si analizzano i 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comportamenti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dei soggetti all’interno dell’ambiente di studio e si individuano potenziali 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anomalie </a:t>
            </a:r>
            <a:r>
              <a:rPr kumimoji="0" lang="it-IT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rispetto ad un valore atteso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. </a:t>
            </a:r>
            <a:endParaRPr lang="it-IT" sz="1200" dirty="0"/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E7B883D0-4BF9-4364-8785-76CEC93C10B4}"/>
              </a:ext>
            </a:extLst>
          </p:cNvPr>
          <p:cNvSpPr txBox="1"/>
          <p:nvPr/>
        </p:nvSpPr>
        <p:spPr>
          <a:xfrm>
            <a:off x="317529" y="4214214"/>
            <a:ext cx="34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2060"/>
                </a:solidFill>
              </a:rPr>
              <a:t>Un indice di conformità rappresenta una </a:t>
            </a:r>
            <a:r>
              <a:rPr lang="it-IT" sz="1200" b="1" dirty="0">
                <a:solidFill>
                  <a:srgbClr val="002060"/>
                </a:solidFill>
              </a:rPr>
              <a:t>valutazione della conformità</a:t>
            </a:r>
            <a:r>
              <a:rPr lang="it-IT" sz="1200" dirty="0">
                <a:solidFill>
                  <a:srgbClr val="002060"/>
                </a:solidFill>
              </a:rPr>
              <a:t> dell’ambiente di studio rispetto ad un determinato target. </a:t>
            </a:r>
          </a:p>
        </p:txBody>
      </p:sp>
      <p:sp>
        <p:nvSpPr>
          <p:cNvPr id="101" name="Google Shape;112;p16">
            <a:extLst>
              <a:ext uri="{FF2B5EF4-FFF2-40B4-BE49-F238E27FC236}">
                <a16:creationId xmlns:a16="http://schemas.microsoft.com/office/drawing/2014/main" id="{615B1A16-6501-4C76-A828-DCAC5EE88937}"/>
              </a:ext>
            </a:extLst>
          </p:cNvPr>
          <p:cNvSpPr txBox="1"/>
          <p:nvPr/>
        </p:nvSpPr>
        <p:spPr>
          <a:xfrm>
            <a:off x="7539487" y="334658"/>
            <a:ext cx="4652513" cy="72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Presentazione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2DD1E2-2160-4CE2-9BBC-A4148FDE75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35" y="3142429"/>
            <a:ext cx="792000" cy="792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C4A887-F128-4774-A847-0052B8B480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00" y="3142430"/>
            <a:ext cx="792000" cy="792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13DE5A-EE85-48C4-9EBE-FFE2E70C08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5" y="3142430"/>
            <a:ext cx="792000" cy="79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46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E5F6087A-5165-48ED-B754-2F085132A77F}"/>
              </a:ext>
            </a:extLst>
          </p:cNvPr>
          <p:cNvSpPr txBox="1"/>
          <p:nvPr/>
        </p:nvSpPr>
        <p:spPr>
          <a:xfrm>
            <a:off x="7284545" y="423197"/>
            <a:ext cx="4486275" cy="6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Microsoft Azure</a:t>
            </a:r>
          </a:p>
        </p:txBody>
      </p:sp>
      <p:pic>
        <p:nvPicPr>
          <p:cNvPr id="2054" name="Picture 6" descr="Microsoft unveils a clean logo for the Azure product">
            <a:extLst>
              <a:ext uri="{FF2B5EF4-FFF2-40B4-BE49-F238E27FC236}">
                <a16:creationId xmlns:a16="http://schemas.microsoft.com/office/drawing/2014/main" id="{C50E56CF-BB04-4CB7-89D1-A129BBC0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03" y="1366892"/>
            <a:ext cx="3416623" cy="1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C9FB9C-72F0-40AA-95CE-35EE752C8474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3;p16">
            <a:extLst>
              <a:ext uri="{FF2B5EF4-FFF2-40B4-BE49-F238E27FC236}">
                <a16:creationId xmlns:a16="http://schemas.microsoft.com/office/drawing/2014/main" id="{0B28790F-EF71-4337-B1FF-2E612CC13331}"/>
              </a:ext>
            </a:extLst>
          </p:cNvPr>
          <p:cNvSpPr txBox="1"/>
          <p:nvPr/>
        </p:nvSpPr>
        <p:spPr>
          <a:xfrm>
            <a:off x="10296525" y="6387371"/>
            <a:ext cx="1190016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Sentinel</a:t>
            </a:r>
            <a:endParaRPr kumimoji="0" lang="it-IT" sz="11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19A3C3D6-1998-446B-9130-87049739E745}"/>
              </a:ext>
            </a:extLst>
          </p:cNvPr>
          <p:cNvSpPr/>
          <p:nvPr/>
        </p:nvSpPr>
        <p:spPr bwMode="gray">
          <a:xfrm>
            <a:off x="1130395" y="3441566"/>
            <a:ext cx="4870039" cy="2945805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Azure è la </a:t>
            </a:r>
            <a:r>
              <a:rPr lang="it-IT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piattaforma</a:t>
            </a:r>
            <a:r>
              <a:rPr lang="it-IT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it-IT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</a:t>
            </a:r>
            <a:r>
              <a:rPr lang="it-IT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pubblica di </a:t>
            </a:r>
            <a:r>
              <a:rPr lang="it-IT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</a:t>
            </a:r>
            <a:r>
              <a:rPr lang="it-IT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che offre servizi di </a:t>
            </a:r>
            <a:r>
              <a:rPr lang="it-IT" b="1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computing</a:t>
            </a:r>
            <a:r>
              <a:rPr lang="it-IT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Tramite Azure vengono erogati </a:t>
            </a:r>
            <a:r>
              <a:rPr lang="it-IT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servizi</a:t>
            </a:r>
            <a:r>
              <a:rPr lang="it-IT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appartenenti a diverse categorie quali:</a:t>
            </a:r>
          </a:p>
          <a:p>
            <a:endParaRPr lang="it-IT" b="0" i="0" dirty="0">
              <a:solidFill>
                <a:srgbClr val="00206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risorse di elaborazione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archiviazione e memorizzazione dati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trasmissione dati e interconnessione di reti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nalisi e </a:t>
            </a:r>
            <a:r>
              <a:rPr lang="it-IT" sz="1300" b="0" i="0" u="none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apprendimento automatico</a:t>
            </a:r>
            <a:endParaRPr lang="it-IT" sz="1300" u="none" strike="noStrike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sicurezza e gestione delle identità</a:t>
            </a:r>
            <a:endParaRPr lang="it-IT" sz="13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A53298-5D14-4138-B9AE-1A276CD6D1D0}"/>
              </a:ext>
            </a:extLst>
          </p:cNvPr>
          <p:cNvSpPr txBox="1"/>
          <p:nvPr/>
        </p:nvSpPr>
        <p:spPr>
          <a:xfrm>
            <a:off x="6653577" y="1532804"/>
            <a:ext cx="4870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</a:t>
            </a:r>
            <a:r>
              <a:rPr lang="it-IT" sz="14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servizi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messi a disposizione da Microsoft Azure possono essere classificati in tre aree, a seconda della modalità di erogazione adottata: </a:t>
            </a:r>
            <a:r>
              <a:rPr lang="it-IT" sz="1400" b="0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Infrastructure as a Service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(</a:t>
            </a:r>
            <a:r>
              <a:rPr lang="it-IT" sz="14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IaaS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 </a:t>
            </a:r>
            <a:r>
              <a:rPr lang="it-IT" sz="1400" b="0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Platform as a Service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(</a:t>
            </a:r>
            <a:r>
              <a:rPr lang="it-IT" sz="14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PaaS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e infine </a:t>
            </a:r>
            <a:r>
              <a:rPr lang="it-IT" sz="1400" b="0" i="0" strike="noStrike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as a Service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(</a:t>
            </a:r>
            <a:r>
              <a:rPr lang="it-IT" sz="14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SaaS</a:t>
            </a:r>
            <a:r>
              <a:rPr lang="it-IT" sz="14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 </a:t>
            </a:r>
            <a:endParaRPr lang="it-IT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10" descr="Cloud Computing: Differenza tra Cloud IAAS, PAAS e SAAS | Informatica e  Ingegneria Online">
            <a:extLst>
              <a:ext uri="{FF2B5EF4-FFF2-40B4-BE49-F238E27FC236}">
                <a16:creationId xmlns:a16="http://schemas.microsoft.com/office/drawing/2014/main" id="{D4CACA32-CC94-40A9-AD8F-50B4DCEE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77" y="3429000"/>
            <a:ext cx="4870040" cy="23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D72072-742F-441A-872C-6FD91F53990E}"/>
              </a:ext>
            </a:extLst>
          </p:cNvPr>
          <p:cNvSpPr txBox="1"/>
          <p:nvPr/>
        </p:nvSpPr>
        <p:spPr>
          <a:xfrm>
            <a:off x="7737311" y="5744489"/>
            <a:ext cx="270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Matrice di distribuzione delle responsabilità</a:t>
            </a:r>
          </a:p>
        </p:txBody>
      </p:sp>
    </p:spTree>
    <p:extLst>
      <p:ext uri="{BB962C8B-B14F-4D97-AF65-F5344CB8AC3E}">
        <p14:creationId xmlns:p14="http://schemas.microsoft.com/office/powerpoint/2010/main" val="209479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4C80AB55-1941-4C87-A4A3-1EF5CD5E931D}"/>
              </a:ext>
            </a:extLst>
          </p:cNvPr>
          <p:cNvSpPr txBox="1"/>
          <p:nvPr/>
        </p:nvSpPr>
        <p:spPr>
          <a:xfrm>
            <a:off x="6211019" y="402382"/>
            <a:ext cx="5482415" cy="52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Microsoft Sentinel</a:t>
            </a:r>
          </a:p>
        </p:txBody>
      </p:sp>
      <p:pic>
        <p:nvPicPr>
          <p:cNvPr id="1026" name="Picture 2" descr="Jamf Marketplace - Microsoft Sentinel">
            <a:extLst>
              <a:ext uri="{FF2B5EF4-FFF2-40B4-BE49-F238E27FC236}">
                <a16:creationId xmlns:a16="http://schemas.microsoft.com/office/drawing/2014/main" id="{ABC4B0DB-6F14-432E-828F-B740DDE1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5" y="1285654"/>
            <a:ext cx="2322683" cy="18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FA507F2-59D3-4BBD-BEE8-30A4829AFAB4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3;p16">
            <a:extLst>
              <a:ext uri="{FF2B5EF4-FFF2-40B4-BE49-F238E27FC236}">
                <a16:creationId xmlns:a16="http://schemas.microsoft.com/office/drawing/2014/main" id="{0ACE24E6-820C-4168-99B6-B812F7773C4D}"/>
              </a:ext>
            </a:extLst>
          </p:cNvPr>
          <p:cNvSpPr txBox="1"/>
          <p:nvPr/>
        </p:nvSpPr>
        <p:spPr>
          <a:xfrm>
            <a:off x="9779726" y="6387371"/>
            <a:ext cx="1706815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Contesto di utilizzo</a:t>
            </a: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4C8D6222-012A-4B80-9285-B51C00FBEE30}"/>
              </a:ext>
            </a:extLst>
          </p:cNvPr>
          <p:cNvSpPr/>
          <p:nvPr/>
        </p:nvSpPr>
        <p:spPr bwMode="gray">
          <a:xfrm>
            <a:off x="2691441" y="1208369"/>
            <a:ext cx="9171809" cy="2012718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800"/>
              </a:lnSpc>
              <a:buClr>
                <a:srgbClr val="FF0000"/>
              </a:buClr>
            </a:pPr>
            <a:r>
              <a:rPr kumimoji="0" lang="it-IT" sz="13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I dati con i quali sono stati sviluppati gli indici provengono da </a:t>
            </a:r>
            <a:r>
              <a:rPr kumimoji="0" lang="it-IT" sz="1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Microsoft Sentinel</a:t>
            </a:r>
            <a:r>
              <a:rPr lang="it-IT" sz="13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.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300" dirty="0">
              <a:solidFill>
                <a:srgbClr val="002060"/>
              </a:solidFill>
              <a:latin typeface="Lato"/>
              <a:ea typeface="Lato"/>
              <a:cs typeface="Lato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Sentinel è un applicazione nativa del cloud e scalabile. Fornisce servizi di SOAR (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Orchestration, Automation, </a:t>
            </a:r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e di SIEM (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Information 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 Management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3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3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ffre analisi della sicurezza intelligente e intelligence per le minacce in tutta l'azienda, offrendo un'unica soluzione per il 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rilevamento degli attacchi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la visibilità delle minacce, la ricerca proattiva e la 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risposta alle minacce</a:t>
            </a:r>
            <a:r>
              <a:rPr lang="it-IT" sz="13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it-IT" sz="13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2" descr="Microsoft Sentinel core capabilities">
            <a:extLst>
              <a:ext uri="{FF2B5EF4-FFF2-40B4-BE49-F238E27FC236}">
                <a16:creationId xmlns:a16="http://schemas.microsoft.com/office/drawing/2014/main" id="{82455CFC-A10A-4CCD-ACE9-31E08C43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83" y="3324424"/>
            <a:ext cx="2962886" cy="30629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317500"/>
          </a:effec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1E1ADE-52EF-4A69-AFE3-E31DD0A30EA0}"/>
              </a:ext>
            </a:extLst>
          </p:cNvPr>
          <p:cNvSpPr txBox="1"/>
          <p:nvPr/>
        </p:nvSpPr>
        <p:spPr>
          <a:xfrm>
            <a:off x="471104" y="3894582"/>
            <a:ext cx="680624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Sentinel include una serie di 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connettori</a:t>
            </a:r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le principali soluzioni Microsoft: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Office 365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Defender for Identity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Defender for Cloud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Defender for Endpoint</a:t>
            </a:r>
            <a:r>
              <a:rPr lang="it-IT" sz="12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sz="1200" i="0" dirty="0">
              <a:solidFill>
                <a:srgbClr val="00206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Inoltre, sono presenti connettori predefiniti a soluzioni non Microsoft, per </a:t>
            </a:r>
            <a:r>
              <a:rPr lang="it-IT" sz="13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l'ecosistema di sicurezza</a:t>
            </a:r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allargato. </a:t>
            </a:r>
          </a:p>
          <a:p>
            <a:r>
              <a:rPr lang="it-IT" sz="130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È anche possibile usare il formato di evento comune, Syslog o REST-API per connettere le origini dati anche a Microsoft Sentinel.</a:t>
            </a:r>
            <a:endParaRPr lang="it-IT" sz="13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8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89A740A-C5BE-4B65-8281-4D780E63F05F}"/>
              </a:ext>
            </a:extLst>
          </p:cNvPr>
          <p:cNvGrpSpPr/>
          <p:nvPr/>
        </p:nvGrpSpPr>
        <p:grpSpPr>
          <a:xfrm>
            <a:off x="1560802" y="4969178"/>
            <a:ext cx="9070397" cy="1176444"/>
            <a:chOff x="1361280" y="5608729"/>
            <a:chExt cx="10237791" cy="13278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059EC51-4731-4E39-8753-D85DF591026C}"/>
                </a:ext>
              </a:extLst>
            </p:cNvPr>
            <p:cNvGrpSpPr/>
            <p:nvPr/>
          </p:nvGrpSpPr>
          <p:grpSpPr>
            <a:xfrm>
              <a:off x="1361280" y="5608729"/>
              <a:ext cx="2016000" cy="1327856"/>
              <a:chOff x="803854" y="5607705"/>
              <a:chExt cx="2016000" cy="1327856"/>
            </a:xfrm>
          </p:grpSpPr>
          <p:sp>
            <p:nvSpPr>
              <p:cNvPr id="117" name="Rectangle: Rounded Corners 11">
                <a:extLst>
                  <a:ext uri="{FF2B5EF4-FFF2-40B4-BE49-F238E27FC236}">
                    <a16:creationId xmlns:a16="http://schemas.microsoft.com/office/drawing/2014/main" id="{89B9E77C-BBA7-401A-A9D2-763DC0B8B9BC}"/>
                  </a:ext>
                </a:extLst>
              </p:cNvPr>
              <p:cNvSpPr/>
              <p:nvPr/>
            </p:nvSpPr>
            <p:spPr>
              <a:xfrm>
                <a:off x="803854" y="5607705"/>
                <a:ext cx="2016000" cy="1327856"/>
              </a:xfrm>
              <a:prstGeom prst="roundRect">
                <a:avLst>
                  <a:gd name="adj" fmla="val 11302"/>
                </a:avLst>
              </a:prstGeom>
              <a:solidFill>
                <a:srgbClr val="E3E6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886" b="1" dirty="0">
                    <a:solidFill>
                      <a:srgbClr val="002060"/>
                    </a:solidFill>
                    <a:latin typeface="Lato" panose="020F0502020204030203" pitchFamily="34" charset="0"/>
                  </a:rPr>
                  <a:t>DEVICES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6B669E2-E782-4A1E-99F4-D4D284DD15A2}"/>
                  </a:ext>
                </a:extLst>
              </p:cNvPr>
              <p:cNvSpPr/>
              <p:nvPr/>
            </p:nvSpPr>
            <p:spPr>
              <a:xfrm>
                <a:off x="1145854" y="6072460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Endpoint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145ECF07-52AF-4E94-B0BA-255D81EFC3D3}"/>
                  </a:ext>
                </a:extLst>
              </p:cNvPr>
              <p:cNvSpPr/>
              <p:nvPr/>
            </p:nvSpPr>
            <p:spPr>
              <a:xfrm>
                <a:off x="1145854" y="6342486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Mobile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50A1805-EC7B-42C1-ADA3-2C4F8730505F}"/>
                  </a:ext>
                </a:extLst>
              </p:cNvPr>
              <p:cNvSpPr/>
              <p:nvPr/>
            </p:nvSpPr>
            <p:spPr>
              <a:xfrm>
                <a:off x="1145854" y="6620136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IoT / Totem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356C84-3050-46C3-9DB0-514B06CE47FF}"/>
                </a:ext>
              </a:extLst>
            </p:cNvPr>
            <p:cNvGrpSpPr/>
            <p:nvPr/>
          </p:nvGrpSpPr>
          <p:grpSpPr>
            <a:xfrm>
              <a:off x="5834474" y="5608729"/>
              <a:ext cx="2016000" cy="1321193"/>
              <a:chOff x="5277048" y="5607703"/>
              <a:chExt cx="2016000" cy="1321193"/>
            </a:xfrm>
          </p:grpSpPr>
          <p:sp>
            <p:nvSpPr>
              <p:cNvPr id="122" name="Rectangle: Rounded Corners 11">
                <a:extLst>
                  <a:ext uri="{FF2B5EF4-FFF2-40B4-BE49-F238E27FC236}">
                    <a16:creationId xmlns:a16="http://schemas.microsoft.com/office/drawing/2014/main" id="{BF4A73DE-4A95-4714-B034-D02A4AD2338B}"/>
                  </a:ext>
                </a:extLst>
              </p:cNvPr>
              <p:cNvSpPr/>
              <p:nvPr/>
            </p:nvSpPr>
            <p:spPr>
              <a:xfrm>
                <a:off x="5277048" y="5607703"/>
                <a:ext cx="2016000" cy="1321193"/>
              </a:xfrm>
              <a:prstGeom prst="roundRect">
                <a:avLst>
                  <a:gd name="adj" fmla="val 11302"/>
                </a:avLst>
              </a:prstGeom>
              <a:solidFill>
                <a:srgbClr val="E3E6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886" b="1" dirty="0">
                    <a:solidFill>
                      <a:srgbClr val="002060"/>
                    </a:solidFill>
                    <a:latin typeface="Lato" panose="020F0502020204030203" pitchFamily="34" charset="0"/>
                  </a:rPr>
                  <a:t>NETWORK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ACC77E6C-885B-4C19-BDF4-B5EB5D464E36}"/>
                  </a:ext>
                </a:extLst>
              </p:cNvPr>
              <p:cNvSpPr/>
              <p:nvPr/>
            </p:nvSpPr>
            <p:spPr>
              <a:xfrm>
                <a:off x="5619048" y="6072459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Firewall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27D088CA-9D7C-42EA-A6C4-A12892A474D9}"/>
                  </a:ext>
                </a:extLst>
              </p:cNvPr>
              <p:cNvSpPr/>
              <p:nvPr/>
            </p:nvSpPr>
            <p:spPr>
              <a:xfrm>
                <a:off x="5619048" y="6342485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VPN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14BA24D-920B-4375-8B88-ED163889CC66}"/>
                  </a:ext>
                </a:extLst>
              </p:cNvPr>
              <p:cNvSpPr/>
              <p:nvPr/>
            </p:nvSpPr>
            <p:spPr>
              <a:xfrm>
                <a:off x="5619048" y="6620135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Access Point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758916C-5515-43A4-B843-932349FA91DD}"/>
                </a:ext>
              </a:extLst>
            </p:cNvPr>
            <p:cNvGrpSpPr/>
            <p:nvPr/>
          </p:nvGrpSpPr>
          <p:grpSpPr>
            <a:xfrm>
              <a:off x="3597877" y="5608729"/>
              <a:ext cx="2016000" cy="1327857"/>
              <a:chOff x="2952284" y="5607704"/>
              <a:chExt cx="2016000" cy="1327857"/>
            </a:xfrm>
          </p:grpSpPr>
          <p:sp>
            <p:nvSpPr>
              <p:cNvPr id="126" name="Rectangle: Rounded Corners 11">
                <a:extLst>
                  <a:ext uri="{FF2B5EF4-FFF2-40B4-BE49-F238E27FC236}">
                    <a16:creationId xmlns:a16="http://schemas.microsoft.com/office/drawing/2014/main" id="{B6D12C86-6824-4DA9-A80A-B6D91A1EA5CF}"/>
                  </a:ext>
                </a:extLst>
              </p:cNvPr>
              <p:cNvSpPr/>
              <p:nvPr/>
            </p:nvSpPr>
            <p:spPr>
              <a:xfrm>
                <a:off x="2952284" y="5607704"/>
                <a:ext cx="2016000" cy="1327857"/>
              </a:xfrm>
              <a:prstGeom prst="roundRect">
                <a:avLst>
                  <a:gd name="adj" fmla="val 11302"/>
                </a:avLst>
              </a:prstGeom>
              <a:solidFill>
                <a:srgbClr val="E3E6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886" b="1" dirty="0">
                    <a:solidFill>
                      <a:srgbClr val="002060"/>
                    </a:solidFill>
                    <a:latin typeface="Lato" panose="020F0502020204030203" pitchFamily="34" charset="0"/>
                  </a:rPr>
                  <a:t>INFRASTRUCTURE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27E11159-EBAA-4134-883C-66D216A38C30}"/>
                  </a:ext>
                </a:extLst>
              </p:cNvPr>
              <p:cNvSpPr/>
              <p:nvPr/>
            </p:nvSpPr>
            <p:spPr>
              <a:xfrm>
                <a:off x="3294284" y="6072459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Virtualization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09568363-5780-4744-AF51-A8E46E393D4A}"/>
                  </a:ext>
                </a:extLst>
              </p:cNvPr>
              <p:cNvSpPr/>
              <p:nvPr/>
            </p:nvSpPr>
            <p:spPr>
              <a:xfrm>
                <a:off x="3294284" y="6342485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Servers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A43CA482-A67F-4C89-BB92-9F1FCCEF3F40}"/>
                  </a:ext>
                </a:extLst>
              </p:cNvPr>
              <p:cNvSpPr/>
              <p:nvPr/>
            </p:nvSpPr>
            <p:spPr>
              <a:xfrm>
                <a:off x="3294284" y="6620135"/>
                <a:ext cx="1332000" cy="226731"/>
              </a:xfrm>
              <a:prstGeom prst="roundRect">
                <a:avLst/>
              </a:prstGeom>
              <a:solidFill>
                <a:srgbClr val="131C4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1013" tIns="40507" rIns="81013" bIns="4050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98047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it-IT" sz="886" dirty="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Lato" panose="020F0502020204030203" pitchFamily="34" charset="0"/>
                    <a:ea typeface="Microsoft YaHei" panose="020B0503020204020204" pitchFamily="34" charset="-122"/>
                  </a:rPr>
                  <a:t>Physical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C74A291-94FB-46E2-9E75-1470CD1E8C1C}"/>
                </a:ext>
              </a:extLst>
            </p:cNvPr>
            <p:cNvGrpSpPr/>
            <p:nvPr/>
          </p:nvGrpSpPr>
          <p:grpSpPr>
            <a:xfrm>
              <a:off x="8071071" y="5608729"/>
              <a:ext cx="3528000" cy="1327856"/>
              <a:chOff x="8142809" y="5608735"/>
              <a:chExt cx="3528000" cy="1327856"/>
            </a:xfrm>
          </p:grpSpPr>
          <p:sp>
            <p:nvSpPr>
              <p:cNvPr id="180" name="Rectangle: Rounded Corners 11">
                <a:extLst>
                  <a:ext uri="{FF2B5EF4-FFF2-40B4-BE49-F238E27FC236}">
                    <a16:creationId xmlns:a16="http://schemas.microsoft.com/office/drawing/2014/main" id="{1001B3E4-3ED4-4B52-A256-D66DF83B44D6}"/>
                  </a:ext>
                </a:extLst>
              </p:cNvPr>
              <p:cNvSpPr/>
              <p:nvPr/>
            </p:nvSpPr>
            <p:spPr>
              <a:xfrm>
                <a:off x="8142809" y="5608735"/>
                <a:ext cx="3528000" cy="1327856"/>
              </a:xfrm>
              <a:prstGeom prst="roundRect">
                <a:avLst>
                  <a:gd name="adj" fmla="val 11302"/>
                </a:avLst>
              </a:prstGeom>
              <a:solidFill>
                <a:srgbClr val="E3E6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886" b="1" dirty="0">
                    <a:solidFill>
                      <a:srgbClr val="002060"/>
                    </a:solidFill>
                    <a:latin typeface="Lato" panose="020F0502020204030203" pitchFamily="34" charset="0"/>
                  </a:rPr>
                  <a:t>APPLICATIONS &amp; SERVICES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EBA266E-D289-4E5B-AE41-7264FC6AA996}"/>
                  </a:ext>
                </a:extLst>
              </p:cNvPr>
              <p:cNvGrpSpPr/>
              <p:nvPr/>
            </p:nvGrpSpPr>
            <p:grpSpPr>
              <a:xfrm>
                <a:off x="8486304" y="6070431"/>
                <a:ext cx="2834003" cy="774407"/>
                <a:chOff x="7838463" y="6071034"/>
                <a:chExt cx="2834003" cy="774407"/>
              </a:xfrm>
            </p:grpSpPr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07E7C480-840C-4F90-892F-676FD8B49307}"/>
                    </a:ext>
                  </a:extLst>
                </p:cNvPr>
                <p:cNvSpPr/>
                <p:nvPr/>
              </p:nvSpPr>
              <p:spPr>
                <a:xfrm>
                  <a:off x="7838463" y="6344872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LoB</a:t>
                  </a:r>
                </a:p>
              </p:txBody>
            </p:sp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05EC296A-DB09-4617-9EB6-83FE440777C0}"/>
                    </a:ext>
                  </a:extLst>
                </p:cNvPr>
                <p:cNvSpPr/>
                <p:nvPr/>
              </p:nvSpPr>
              <p:spPr>
                <a:xfrm>
                  <a:off x="7838463" y="6618710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Middleware</a:t>
                  </a:r>
                </a:p>
              </p:txBody>
            </p:sp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785E08A7-98B6-43B8-AEB7-E847805ED127}"/>
                    </a:ext>
                  </a:extLst>
                </p:cNvPr>
                <p:cNvSpPr/>
                <p:nvPr/>
              </p:nvSpPr>
              <p:spPr>
                <a:xfrm>
                  <a:off x="9349343" y="6071034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XaaS</a:t>
                  </a:r>
                </a:p>
              </p:txBody>
            </p:sp>
            <p:sp>
              <p:nvSpPr>
                <p:cNvPr id="184" name="Rectangle: Rounded Corners 183">
                  <a:extLst>
                    <a:ext uri="{FF2B5EF4-FFF2-40B4-BE49-F238E27FC236}">
                      <a16:creationId xmlns:a16="http://schemas.microsoft.com/office/drawing/2014/main" id="{9B661920-4B51-4351-8D43-DDF85362A406}"/>
                    </a:ext>
                  </a:extLst>
                </p:cNvPr>
                <p:cNvSpPr/>
                <p:nvPr/>
              </p:nvSpPr>
              <p:spPr>
                <a:xfrm>
                  <a:off x="9349343" y="6344872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Office Services</a:t>
                  </a:r>
                </a:p>
              </p:txBody>
            </p:sp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4D9D3594-10C7-4558-8968-F63CAA01EA08}"/>
                    </a:ext>
                  </a:extLst>
                </p:cNvPr>
                <p:cNvSpPr/>
                <p:nvPr/>
              </p:nvSpPr>
              <p:spPr>
                <a:xfrm>
                  <a:off x="9349343" y="6618710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Cloud Apps</a:t>
                  </a: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9A427231-4993-438E-BFC1-70D386BCD75C}"/>
                    </a:ext>
                  </a:extLst>
                </p:cNvPr>
                <p:cNvSpPr/>
                <p:nvPr/>
              </p:nvSpPr>
              <p:spPr>
                <a:xfrm>
                  <a:off x="7838463" y="6071034"/>
                  <a:ext cx="1323123" cy="226731"/>
                </a:xfrm>
                <a:prstGeom prst="roundRect">
                  <a:avLst/>
                </a:prstGeom>
                <a:solidFill>
                  <a:srgbClr val="131C4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1013" tIns="40507" rIns="81013" bIns="4050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98047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SzPct val="100000"/>
                  </a:pPr>
                  <a:r>
                    <a:rPr lang="it-IT" sz="886" dirty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Lato" panose="020F0502020204030203" pitchFamily="34" charset="0"/>
                      <a:ea typeface="Microsoft YaHei" panose="020B0503020204020204" pitchFamily="34" charset="-122"/>
                    </a:rPr>
                    <a:t>IAM / IAG</a:t>
                  </a:r>
                </a:p>
              </p:txBody>
            </p:sp>
          </p:grpSp>
        </p:grpSp>
      </p:grp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E170779-FD6E-41BE-BF26-03071C9A0941}"/>
              </a:ext>
            </a:extLst>
          </p:cNvPr>
          <p:cNvSpPr/>
          <p:nvPr/>
        </p:nvSpPr>
        <p:spPr>
          <a:xfrm>
            <a:off x="2624333" y="1688085"/>
            <a:ext cx="785508" cy="26861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13" rtlCol="0" anchor="ctr"/>
          <a:lstStyle/>
          <a:p>
            <a:pPr algn="ctr" defTabSz="597005"/>
            <a:endParaRPr lang="it-IT" sz="886" b="1" kern="0" dirty="0">
              <a:solidFill>
                <a:schemeClr val="tx1"/>
              </a:solidFill>
              <a:latin typeface="Lato" panose="020B0604020202020204" charset="0"/>
              <a:sym typeface="Arial"/>
            </a:endParaRPr>
          </a:p>
        </p:txBody>
      </p:sp>
      <p:pic>
        <p:nvPicPr>
          <p:cNvPr id="279" name="Picture 278">
            <a:hlinkClick r:id="" action="ppaction://noaction"/>
            <a:extLst>
              <a:ext uri="{FF2B5EF4-FFF2-40B4-BE49-F238E27FC236}">
                <a16:creationId xmlns:a16="http://schemas.microsoft.com/office/drawing/2014/main" id="{16F26727-9C07-4E74-A3C2-8439AAA3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94" y="1282370"/>
            <a:ext cx="2526472" cy="1844793"/>
          </a:xfrm>
          <a:prstGeom prst="rect">
            <a:avLst/>
          </a:prstGeom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75AE3A4B-AB3D-45EB-A2CD-B7093FC76C0A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AF34D5B5-79A6-49C4-A165-F1B04EB71149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113;p16">
            <a:extLst>
              <a:ext uri="{FF2B5EF4-FFF2-40B4-BE49-F238E27FC236}">
                <a16:creationId xmlns:a16="http://schemas.microsoft.com/office/drawing/2014/main" id="{6E73A7C3-2994-4385-B050-9562BA50725A}"/>
              </a:ext>
            </a:extLst>
          </p:cNvPr>
          <p:cNvSpPr txBox="1"/>
          <p:nvPr/>
        </p:nvSpPr>
        <p:spPr>
          <a:xfrm>
            <a:off x="9989390" y="6387371"/>
            <a:ext cx="1497152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Struttura dei dati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83" name="Google Shape;112;p16">
            <a:extLst>
              <a:ext uri="{FF2B5EF4-FFF2-40B4-BE49-F238E27FC236}">
                <a16:creationId xmlns:a16="http://schemas.microsoft.com/office/drawing/2014/main" id="{7361E64E-B363-4822-B634-C449447D2CD9}"/>
              </a:ext>
            </a:extLst>
          </p:cNvPr>
          <p:cNvSpPr txBox="1"/>
          <p:nvPr/>
        </p:nvSpPr>
        <p:spPr>
          <a:xfrm>
            <a:off x="6211019" y="402382"/>
            <a:ext cx="5482415" cy="52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Contesto di utilizzo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F4966AF-4C25-4D29-BD2B-9271B2225638}"/>
              </a:ext>
            </a:extLst>
          </p:cNvPr>
          <p:cNvGrpSpPr/>
          <p:nvPr/>
        </p:nvGrpSpPr>
        <p:grpSpPr>
          <a:xfrm>
            <a:off x="2624334" y="3420525"/>
            <a:ext cx="6702978" cy="1136003"/>
            <a:chOff x="4334838" y="3420526"/>
            <a:chExt cx="3549017" cy="998988"/>
          </a:xfrm>
        </p:grpSpPr>
        <p:sp>
          <p:nvSpPr>
            <p:cNvPr id="92" name="Rectangle: Rounded Corners 11">
              <a:extLst>
                <a:ext uri="{FF2B5EF4-FFF2-40B4-BE49-F238E27FC236}">
                  <a16:creationId xmlns:a16="http://schemas.microsoft.com/office/drawing/2014/main" id="{214DEA89-3166-4857-9435-5454F2D84291}"/>
                </a:ext>
              </a:extLst>
            </p:cNvPr>
            <p:cNvSpPr/>
            <p:nvPr/>
          </p:nvSpPr>
          <p:spPr>
            <a:xfrm>
              <a:off x="4334838" y="3420526"/>
              <a:ext cx="3549017" cy="998988"/>
            </a:xfrm>
            <a:prstGeom prst="roundRect">
              <a:avLst>
                <a:gd name="adj" fmla="val 11302"/>
              </a:avLst>
            </a:prstGeom>
            <a:solidFill>
              <a:srgbClr val="E3E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886" b="1" dirty="0">
                <a:solidFill>
                  <a:srgbClr val="002060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3" name="Rectangle: Rounded Corners 126">
              <a:extLst>
                <a:ext uri="{FF2B5EF4-FFF2-40B4-BE49-F238E27FC236}">
                  <a16:creationId xmlns:a16="http://schemas.microsoft.com/office/drawing/2014/main" id="{CBC85536-7301-4FBE-B12A-25E609C2DAA7}"/>
                </a:ext>
              </a:extLst>
            </p:cNvPr>
            <p:cNvSpPr/>
            <p:nvPr/>
          </p:nvSpPr>
          <p:spPr>
            <a:xfrm>
              <a:off x="4435424" y="3541542"/>
              <a:ext cx="1560817" cy="281617"/>
            </a:xfrm>
            <a:prstGeom prst="roundRect">
              <a:avLst/>
            </a:prstGeom>
            <a:solidFill>
              <a:srgbClr val="131C4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013" tIns="40507" rIns="81013" bIns="4050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98047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it-IT" sz="9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  <a:ea typeface="Microsoft YaHei" panose="020B0503020204020204" pitchFamily="34" charset="-122"/>
                </a:rPr>
                <a:t>INFRASTRUCTURE SECURITY</a:t>
              </a:r>
            </a:p>
          </p:txBody>
        </p:sp>
        <p:sp>
          <p:nvSpPr>
            <p:cNvPr id="97" name="Rectangle: Rounded Corners 126">
              <a:extLst>
                <a:ext uri="{FF2B5EF4-FFF2-40B4-BE49-F238E27FC236}">
                  <a16:creationId xmlns:a16="http://schemas.microsoft.com/office/drawing/2014/main" id="{05A20824-8919-459E-A6C6-3E1CF13F9937}"/>
                </a:ext>
              </a:extLst>
            </p:cNvPr>
            <p:cNvSpPr/>
            <p:nvPr/>
          </p:nvSpPr>
          <p:spPr>
            <a:xfrm>
              <a:off x="6175385" y="3541542"/>
              <a:ext cx="1560817" cy="281617"/>
            </a:xfrm>
            <a:prstGeom prst="roundRect">
              <a:avLst/>
            </a:prstGeom>
            <a:solidFill>
              <a:srgbClr val="131C4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013" tIns="40507" rIns="81013" bIns="4050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98047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it-IT" sz="9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  <a:ea typeface="Microsoft YaHei" panose="020B0503020204020204" pitchFamily="34" charset="-122"/>
                </a:rPr>
                <a:t>CLOUD SECURITY</a:t>
              </a:r>
            </a:p>
          </p:txBody>
        </p:sp>
        <p:sp>
          <p:nvSpPr>
            <p:cNvPr id="98" name="Rectangle: Rounded Corners 126">
              <a:extLst>
                <a:ext uri="{FF2B5EF4-FFF2-40B4-BE49-F238E27FC236}">
                  <a16:creationId xmlns:a16="http://schemas.microsoft.com/office/drawing/2014/main" id="{3A9ED3EF-57C9-4064-B5A2-3EA5885213CD}"/>
                </a:ext>
              </a:extLst>
            </p:cNvPr>
            <p:cNvSpPr/>
            <p:nvPr/>
          </p:nvSpPr>
          <p:spPr>
            <a:xfrm>
              <a:off x="4435424" y="4015188"/>
              <a:ext cx="1560817" cy="281617"/>
            </a:xfrm>
            <a:prstGeom prst="roundRect">
              <a:avLst/>
            </a:prstGeom>
            <a:solidFill>
              <a:srgbClr val="131C4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013" tIns="40507" rIns="81013" bIns="4050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98047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it-IT" sz="9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  <a:ea typeface="Microsoft YaHei" panose="020B0503020204020204" pitchFamily="34" charset="-122"/>
                </a:rPr>
                <a:t>IDENTITY SECURITY</a:t>
              </a:r>
              <a:endParaRPr lang="it-IT" sz="886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99" name="Rectangle: Rounded Corners 126">
              <a:extLst>
                <a:ext uri="{FF2B5EF4-FFF2-40B4-BE49-F238E27FC236}">
                  <a16:creationId xmlns:a16="http://schemas.microsoft.com/office/drawing/2014/main" id="{4E9379F7-17AC-4362-B89A-839A0D3B535C}"/>
                </a:ext>
              </a:extLst>
            </p:cNvPr>
            <p:cNvSpPr/>
            <p:nvPr/>
          </p:nvSpPr>
          <p:spPr>
            <a:xfrm>
              <a:off x="6170185" y="4019645"/>
              <a:ext cx="1560817" cy="281617"/>
            </a:xfrm>
            <a:prstGeom prst="roundRect">
              <a:avLst/>
            </a:prstGeom>
            <a:solidFill>
              <a:srgbClr val="131C4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013" tIns="40507" rIns="81013" bIns="4050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98047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it-IT" sz="9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  <a:ea typeface="Microsoft YaHei" panose="020B0503020204020204" pitchFamily="34" charset="-122"/>
                </a:rPr>
                <a:t>DATA SECURITY</a:t>
              </a:r>
              <a:endParaRPr lang="it-IT" sz="886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D8DAA2B-065C-4D8E-9B25-763D5E462736}"/>
              </a:ext>
            </a:extLst>
          </p:cNvPr>
          <p:cNvCxnSpPr>
            <a:stCxn id="117" idx="0"/>
            <a:endCxn id="92" idx="2"/>
          </p:cNvCxnSpPr>
          <p:nvPr/>
        </p:nvCxnSpPr>
        <p:spPr>
          <a:xfrm flipV="1">
            <a:off x="2453862" y="4556528"/>
            <a:ext cx="3521961" cy="4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D9FC085-2FBC-4FA4-A7E3-70D3CD8E10CF}"/>
              </a:ext>
            </a:extLst>
          </p:cNvPr>
          <p:cNvCxnSpPr>
            <a:stCxn id="126" idx="0"/>
            <a:endCxn id="92" idx="2"/>
          </p:cNvCxnSpPr>
          <p:nvPr/>
        </p:nvCxnSpPr>
        <p:spPr>
          <a:xfrm flipV="1">
            <a:off x="4435424" y="4556528"/>
            <a:ext cx="1540399" cy="4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B145DAA-AC77-4A10-80EA-82F56596C042}"/>
              </a:ext>
            </a:extLst>
          </p:cNvPr>
          <p:cNvCxnSpPr>
            <a:stCxn id="122" idx="0"/>
            <a:endCxn id="92" idx="2"/>
          </p:cNvCxnSpPr>
          <p:nvPr/>
        </p:nvCxnSpPr>
        <p:spPr>
          <a:xfrm flipH="1" flipV="1">
            <a:off x="5975823" y="4556528"/>
            <a:ext cx="441164" cy="4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D2BA23-3DC8-4EBC-B729-366315D48A89}"/>
              </a:ext>
            </a:extLst>
          </p:cNvPr>
          <p:cNvCxnSpPr>
            <a:stCxn id="180" idx="0"/>
            <a:endCxn id="92" idx="2"/>
          </p:cNvCxnSpPr>
          <p:nvPr/>
        </p:nvCxnSpPr>
        <p:spPr>
          <a:xfrm flipH="1" flipV="1">
            <a:off x="5975823" y="4556528"/>
            <a:ext cx="3092521" cy="4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-Home with Azure Log Analytics SCOM, Custom Logs">
            <a:extLst>
              <a:ext uri="{FF2B5EF4-FFF2-40B4-BE49-F238E27FC236}">
                <a16:creationId xmlns:a16="http://schemas.microsoft.com/office/drawing/2014/main" id="{50A747AF-9714-4DF6-BCA0-C2270B173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" t="14958" r="10329"/>
          <a:stretch/>
        </p:blipFill>
        <p:spPr bwMode="auto">
          <a:xfrm>
            <a:off x="2652871" y="1287352"/>
            <a:ext cx="3447678" cy="1720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B9DD7478-F878-4675-A7ED-307B9CBAF89A}"/>
              </a:ext>
            </a:extLst>
          </p:cNvPr>
          <p:cNvCxnSpPr>
            <a:cxnSpLocks/>
            <a:stCxn id="92" idx="1"/>
            <a:endCxn id="1026" idx="1"/>
          </p:cNvCxnSpPr>
          <p:nvPr/>
        </p:nvCxnSpPr>
        <p:spPr>
          <a:xfrm rot="10800000" flipH="1">
            <a:off x="2624333" y="2147615"/>
            <a:ext cx="28537" cy="1840913"/>
          </a:xfrm>
          <a:prstGeom prst="bentConnector3">
            <a:avLst>
              <a:gd name="adj1" fmla="val -3416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17AB872-064B-4664-90F1-EA48B454A4E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100549" y="2147614"/>
            <a:ext cx="1904764" cy="40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cone del Computer connettore Elettrico di alimentazione CA spine e prese  Plug-in - collegare scaricare png - Disegno png trasparente Linea png  scaricare.">
            <a:extLst>
              <a:ext uri="{FF2B5EF4-FFF2-40B4-BE49-F238E27FC236}">
                <a16:creationId xmlns:a16="http://schemas.microsoft.com/office/drawing/2014/main" id="{797F46A8-06D9-45B4-B584-0E05DBB4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11" b="93000" l="6667" r="94111">
                        <a14:foregroundMark x1="46667" y1="30556" x2="56444" y2="22667"/>
                        <a14:foregroundMark x1="56444" y1="22667" x2="64444" y2="24889"/>
                        <a14:foregroundMark x1="64444" y1="24889" x2="65111" y2="32444"/>
                        <a14:foregroundMark x1="65111" y1="32444" x2="61000" y2="40333"/>
                        <a14:foregroundMark x1="10778" y1="88889" x2="6667" y2="93111"/>
                        <a14:foregroundMark x1="92333" y1="6111" x2="94111" y2="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092">
            <a:off x="8197601" y="2348480"/>
            <a:ext cx="396679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52">
            <a:extLst>
              <a:ext uri="{FF2B5EF4-FFF2-40B4-BE49-F238E27FC236}">
                <a16:creationId xmlns:a16="http://schemas.microsoft.com/office/drawing/2014/main" id="{0E9FEECF-468D-4C50-A5F8-F3226E13A039}"/>
              </a:ext>
            </a:extLst>
          </p:cNvPr>
          <p:cNvSpPr txBox="1"/>
          <p:nvPr/>
        </p:nvSpPr>
        <p:spPr>
          <a:xfrm>
            <a:off x="640527" y="5453715"/>
            <a:ext cx="912743" cy="20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709" b="1" dirty="0">
                <a:latin typeface="Lato" panose="020F0502020204030203" pitchFamily="34" charset="0"/>
              </a:rPr>
              <a:t>LOGS SOURCES</a:t>
            </a:r>
          </a:p>
        </p:txBody>
      </p:sp>
      <p:sp>
        <p:nvSpPr>
          <p:cNvPr id="132" name="TextBox 152">
            <a:extLst>
              <a:ext uri="{FF2B5EF4-FFF2-40B4-BE49-F238E27FC236}">
                <a16:creationId xmlns:a16="http://schemas.microsoft.com/office/drawing/2014/main" id="{7933C221-C34F-48F2-BC4A-1EED4FC7234D}"/>
              </a:ext>
            </a:extLst>
          </p:cNvPr>
          <p:cNvSpPr txBox="1"/>
          <p:nvPr/>
        </p:nvSpPr>
        <p:spPr>
          <a:xfrm>
            <a:off x="9278166" y="3878381"/>
            <a:ext cx="1608369" cy="20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709" b="1" dirty="0">
                <a:latin typeface="Lato" panose="020F0502020204030203" pitchFamily="34" charset="0"/>
              </a:rPr>
              <a:t>MACRO AREAS OF PROTECTION</a:t>
            </a:r>
          </a:p>
        </p:txBody>
      </p:sp>
    </p:spTree>
    <p:extLst>
      <p:ext uri="{BB962C8B-B14F-4D97-AF65-F5344CB8AC3E}">
        <p14:creationId xmlns:p14="http://schemas.microsoft.com/office/powerpoint/2010/main" val="332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BBD77457-14B5-49C3-BD46-76E35DB3DDA3}"/>
              </a:ext>
            </a:extLst>
          </p:cNvPr>
          <p:cNvSpPr txBox="1"/>
          <p:nvPr/>
        </p:nvSpPr>
        <p:spPr>
          <a:xfrm>
            <a:off x="7244171" y="391031"/>
            <a:ext cx="4486275" cy="6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Struttura dei dati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1305DD-1798-4E40-A5B0-1232DF106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28" t="30779" r="20082" b="55258"/>
          <a:stretch/>
        </p:blipFill>
        <p:spPr>
          <a:xfrm>
            <a:off x="476280" y="4849581"/>
            <a:ext cx="7102865" cy="1385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158B62-5AEB-4374-BC13-DC2EA63C59D2}"/>
              </a:ext>
            </a:extLst>
          </p:cNvPr>
          <p:cNvSpPr txBox="1"/>
          <p:nvPr/>
        </p:nvSpPr>
        <p:spPr>
          <a:xfrm>
            <a:off x="8098971" y="3429000"/>
            <a:ext cx="37909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dati provenienti dall’analisi dei file di Log vengono memorizzati all’interno dell’ambiente Microsoft Sentinel sotto forma di tabelle.</a:t>
            </a: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Questa base di dati è interrogabile attraverso un linguaggio di interrogazione chiamato Kusto (</a:t>
            </a:r>
            <a:r>
              <a:rPr lang="it-IT" sz="1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KQL</a:t>
            </a:r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KQL funziona con uno </a:t>
            </a:r>
            <a:r>
              <a:rPr lang="it-IT" sz="12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schema organizzato tramite una gerarchia simile a quella di SQL: database, tabelle e colonne.</a:t>
            </a:r>
          </a:p>
          <a:p>
            <a:r>
              <a:rPr lang="it-IT" sz="12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Infatti KQL non è altro che un dialetto di SQL.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8771405-7765-4741-A36A-C5B1D2C39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0414" r="19017" b="55160"/>
          <a:stretch/>
        </p:blipFill>
        <p:spPr>
          <a:xfrm>
            <a:off x="476281" y="3108722"/>
            <a:ext cx="7102865" cy="1385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02B6B3-BA2F-41E4-AE0B-F43D211EBAFB}"/>
              </a:ext>
            </a:extLst>
          </p:cNvPr>
          <p:cNvSpPr txBox="1"/>
          <p:nvPr/>
        </p:nvSpPr>
        <p:spPr>
          <a:xfrm>
            <a:off x="348340" y="1574057"/>
            <a:ext cx="7898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Sentinel incorpora in modo nativo il servizio </a:t>
            </a:r>
            <a:r>
              <a:rPr lang="it-IT" sz="12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 Analytics</a:t>
            </a:r>
            <a:r>
              <a:rPr lang="it-IT" sz="12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Log Analytics è uno strumento che consente di eseguire query sui dati raccolti dai log di Monitoraggio di Azure e analizzarne i risultati in modo interattivo.</a:t>
            </a:r>
          </a:p>
          <a:p>
            <a:endParaRPr lang="it-IT" sz="1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2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Sentinel arricchisce l'analisi e il rilevamento con l'intelligenza artificiale e fornisce il flusso di </a:t>
            </a:r>
            <a:r>
              <a:rPr lang="it-IT" sz="1200" b="1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intelligence sulle minacce</a:t>
            </a:r>
            <a:r>
              <a:rPr lang="it-IT" sz="1200" b="0" i="0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Microsoft e consente di ottenere informazioni sulle minacce</a:t>
            </a:r>
            <a:r>
              <a:rPr lang="it-IT" sz="1200" b="0" i="0" dirty="0">
                <a:solidFill>
                  <a:srgbClr val="17171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it-IT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AD7AC1C-81E3-4E40-92CB-9CD5B228EDB1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3;p16">
            <a:extLst>
              <a:ext uri="{FF2B5EF4-FFF2-40B4-BE49-F238E27FC236}">
                <a16:creationId xmlns:a16="http://schemas.microsoft.com/office/drawing/2014/main" id="{42990999-3295-4BB7-B96B-3D9F8EE4D235}"/>
              </a:ext>
            </a:extLst>
          </p:cNvPr>
          <p:cNvSpPr txBox="1"/>
          <p:nvPr/>
        </p:nvSpPr>
        <p:spPr>
          <a:xfrm>
            <a:off x="9989390" y="6387371"/>
            <a:ext cx="1497152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Metodologia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7590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4C80AB55-1941-4C87-A4A3-1EF5CD5E931D}"/>
              </a:ext>
            </a:extLst>
          </p:cNvPr>
          <p:cNvSpPr txBox="1"/>
          <p:nvPr/>
        </p:nvSpPr>
        <p:spPr>
          <a:xfrm>
            <a:off x="5486401" y="402382"/>
            <a:ext cx="6207034" cy="52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Metodologia e Approccio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FA507F2-59D3-4BBD-BEE8-30A4829AFAB4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3;p16">
            <a:extLst>
              <a:ext uri="{FF2B5EF4-FFF2-40B4-BE49-F238E27FC236}">
                <a16:creationId xmlns:a16="http://schemas.microsoft.com/office/drawing/2014/main" id="{0ACE24E6-820C-4168-99B6-B812F7773C4D}"/>
              </a:ext>
            </a:extLst>
          </p:cNvPr>
          <p:cNvSpPr txBox="1"/>
          <p:nvPr/>
        </p:nvSpPr>
        <p:spPr>
          <a:xfrm>
            <a:off x="10455215" y="6387371"/>
            <a:ext cx="1031326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Indici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4A69E5B-E83B-4547-9EC4-820ED16FB21D}"/>
              </a:ext>
            </a:extLst>
          </p:cNvPr>
          <p:cNvGrpSpPr/>
          <p:nvPr/>
        </p:nvGrpSpPr>
        <p:grpSpPr>
          <a:xfrm>
            <a:off x="950705" y="2434241"/>
            <a:ext cx="10290591" cy="534838"/>
            <a:chOff x="992038" y="2462773"/>
            <a:chExt cx="10290591" cy="534838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E87E667-3485-4718-B575-2FFA3DCC691C}"/>
                </a:ext>
              </a:extLst>
            </p:cNvPr>
            <p:cNvSpPr/>
            <p:nvPr/>
          </p:nvSpPr>
          <p:spPr>
            <a:xfrm>
              <a:off x="992038" y="2462774"/>
              <a:ext cx="3431097" cy="534837"/>
            </a:xfrm>
            <a:prstGeom prst="chevron">
              <a:avLst/>
            </a:prstGeom>
            <a:solidFill>
              <a:srgbClr val="041E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Tecnologie</a:t>
              </a:r>
            </a:p>
          </p:txBody>
        </p:sp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ECD62245-7839-4832-BC90-DF978ECF6BC2}"/>
                </a:ext>
              </a:extLst>
            </p:cNvPr>
            <p:cNvSpPr/>
            <p:nvPr/>
          </p:nvSpPr>
          <p:spPr>
            <a:xfrm>
              <a:off x="4421785" y="2462773"/>
              <a:ext cx="3431097" cy="534837"/>
            </a:xfrm>
            <a:prstGeom prst="chevron">
              <a:avLst/>
            </a:prstGeom>
            <a:solidFill>
              <a:srgbClr val="041E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Analisi</a:t>
              </a:r>
            </a:p>
          </p:txBody>
        </p:sp>
        <p:sp>
          <p:nvSpPr>
            <p:cNvPr id="16" name="Freccia a gallone 15">
              <a:extLst>
                <a:ext uri="{FF2B5EF4-FFF2-40B4-BE49-F238E27FC236}">
                  <a16:creationId xmlns:a16="http://schemas.microsoft.com/office/drawing/2014/main" id="{D12ABC82-4437-4926-A712-19D4E67B7B52}"/>
                </a:ext>
              </a:extLst>
            </p:cNvPr>
            <p:cNvSpPr/>
            <p:nvPr/>
          </p:nvSpPr>
          <p:spPr>
            <a:xfrm>
              <a:off x="7851532" y="2462773"/>
              <a:ext cx="3431097" cy="534837"/>
            </a:xfrm>
            <a:prstGeom prst="chevron">
              <a:avLst/>
            </a:prstGeom>
            <a:solidFill>
              <a:srgbClr val="041E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Calcolo</a:t>
              </a:r>
            </a:p>
          </p:txBody>
        </p:sp>
      </p:grpSp>
      <p:sp>
        <p:nvSpPr>
          <p:cNvPr id="17" name="Google Shape;113;p16">
            <a:extLst>
              <a:ext uri="{FF2B5EF4-FFF2-40B4-BE49-F238E27FC236}">
                <a16:creationId xmlns:a16="http://schemas.microsoft.com/office/drawing/2014/main" id="{B5077DD7-A61F-4BF4-BB01-670BBF8D471E}"/>
              </a:ext>
            </a:extLst>
          </p:cNvPr>
          <p:cNvSpPr txBox="1"/>
          <p:nvPr/>
        </p:nvSpPr>
        <p:spPr>
          <a:xfrm>
            <a:off x="626054" y="1486308"/>
            <a:ext cx="10939893" cy="38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L’attività 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svolta può essere riassunta in </a:t>
            </a:r>
            <a:r>
              <a:rPr lang="it-IT" sz="14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tre fasi</a:t>
            </a:r>
            <a:r>
              <a:rPr lang="it-IT" sz="1400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, qui di seguito è presente una descrizione dettagliata per ognuna di queste. 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8C939176-6379-45C7-BCE7-CF99385C4F61}"/>
              </a:ext>
            </a:extLst>
          </p:cNvPr>
          <p:cNvSpPr/>
          <p:nvPr/>
        </p:nvSpPr>
        <p:spPr bwMode="gray">
          <a:xfrm>
            <a:off x="390442" y="3140672"/>
            <a:ext cx="360000" cy="2999743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Descrizione</a:t>
            </a:r>
            <a:endParaRPr lang="it-IT" sz="1200" b="1" dirty="0">
              <a:solidFill>
                <a:srgbClr val="131C48"/>
              </a:solidFill>
              <a:latin typeface="Lato" panose="020B0604020202020204" charset="0"/>
            </a:endParaRP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16E337C8-A413-44DA-8598-05C093A407E3}"/>
              </a:ext>
            </a:extLst>
          </p:cNvPr>
          <p:cNvSpPr/>
          <p:nvPr/>
        </p:nvSpPr>
        <p:spPr bwMode="gray">
          <a:xfrm>
            <a:off x="1152317" y="3140673"/>
            <a:ext cx="3027873" cy="2999743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L’attività principale della prima fase è stata di </a:t>
            </a:r>
            <a:r>
              <a:rPr lang="it-IT" sz="11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studio delle tecnologie </a:t>
            </a: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utilizzate. 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1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Microsoft Azure e Azure Portal</a:t>
            </a:r>
          </a:p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Log Analytics e Azure Monitor</a:t>
            </a:r>
          </a:p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Microsoft Sentinel</a:t>
            </a:r>
          </a:p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1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1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1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Altre tecnologie sono state utilizzate indirettamente tra cui MITRE ATT&amp;K framework e Jupyter/Databricks notebook.</a:t>
            </a: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04F4002-246C-4093-98C3-2D50A76B7D73}"/>
              </a:ext>
            </a:extLst>
          </p:cNvPr>
          <p:cNvSpPr/>
          <p:nvPr/>
        </p:nvSpPr>
        <p:spPr bwMode="gray">
          <a:xfrm>
            <a:off x="4582062" y="3140674"/>
            <a:ext cx="3027873" cy="2999743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La seconda fase comprende uno studio preliminare alla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teoria degli indici 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e sulla distinzione tra KPI e KRI.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Successivamente è stata fatta un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analisi dei dati 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per la selezione di quali indici generare.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I dati analizzati provengono da ambienti Sentinel di dimostrazione (Demo) e da ambienti Sentinel gestiti da Horizon Security s.r.l.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2EAADCC7-CD77-4549-A08F-BAA95CDBF336}"/>
              </a:ext>
            </a:extLst>
          </p:cNvPr>
          <p:cNvSpPr/>
          <p:nvPr/>
        </p:nvSpPr>
        <p:spPr bwMode="gray">
          <a:xfrm>
            <a:off x="8011810" y="3153543"/>
            <a:ext cx="3027873" cy="2999743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La terza ed ultima fase consiste nel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calcolo degli indici 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precedentemente scelti e nella produzione di un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grafico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 che permette una rappresentazione grafica dell’indice stesso.</a:t>
            </a: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  <a:p>
            <a:pPr>
              <a:lnSpc>
                <a:spcPts val="1800"/>
              </a:lnSpc>
              <a:buClr>
                <a:srgbClr val="FF0000"/>
              </a:buClr>
            </a:pP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Ogni grafico è corredato da una serie di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considerazioni sui risultati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 e da una serie di </a:t>
            </a:r>
            <a:r>
              <a:rPr lang="it-IT" sz="1200" b="1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proposte per la correzione </a:t>
            </a:r>
            <a:r>
              <a:rPr lang="it-IT" sz="1200" dirty="0">
                <a:solidFill>
                  <a:srgbClr val="131C48"/>
                </a:solidFill>
                <a:latin typeface="Lato" panose="020B0604020202020204" charset="0"/>
                <a:ea typeface="Microsoft YaHei"/>
              </a:rPr>
              <a:t>di eventuali problematiche.</a:t>
            </a:r>
          </a:p>
        </p:txBody>
      </p:sp>
    </p:spTree>
    <p:extLst>
      <p:ext uri="{BB962C8B-B14F-4D97-AF65-F5344CB8AC3E}">
        <p14:creationId xmlns:p14="http://schemas.microsoft.com/office/powerpoint/2010/main" val="50173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8A9E744-4EFA-4701-987C-11F06E34C30D}"/>
              </a:ext>
            </a:extLst>
          </p:cNvPr>
          <p:cNvSpPr txBox="1"/>
          <p:nvPr/>
        </p:nvSpPr>
        <p:spPr>
          <a:xfrm>
            <a:off x="1810713" y="3429000"/>
            <a:ext cx="8570574" cy="77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0" i="0" u="none" strike="noStrike" kern="120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Lato Black"/>
              </a:rPr>
              <a:t>Esempi di indici</a:t>
            </a:r>
          </a:p>
        </p:txBody>
      </p:sp>
      <p:pic>
        <p:nvPicPr>
          <p:cNvPr id="8194" name="Picture 2" descr="Modalità di svolgimento della didattica: Università Ca' Foscari Venezia">
            <a:extLst>
              <a:ext uri="{FF2B5EF4-FFF2-40B4-BE49-F238E27FC236}">
                <a16:creationId xmlns:a16="http://schemas.microsoft.com/office/drawing/2014/main" id="{3A95C72E-77C2-4691-93A8-8403538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254" y="0"/>
            <a:ext cx="1884026" cy="18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1D6CEEAC-125F-45F0-B9BA-D858F464FAAF}"/>
              </a:ext>
            </a:extLst>
          </p:cNvPr>
          <p:cNvSpPr/>
          <p:nvPr/>
        </p:nvSpPr>
        <p:spPr bwMode="gray">
          <a:xfrm>
            <a:off x="616928" y="3895423"/>
            <a:ext cx="5292000" cy="2232000"/>
          </a:xfrm>
          <a:prstGeom prst="rect">
            <a:avLst/>
          </a:prstGeom>
          <a:solidFill>
            <a:srgbClr val="EAEAEA">
              <a:alpha val="36000"/>
            </a:srgbClr>
          </a:solidFill>
          <a:ln w="9525" algn="ctr">
            <a:noFill/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ts val="18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131C48"/>
              </a:solidFill>
              <a:latin typeface="Lato" panose="020B0604020202020204" charset="0"/>
              <a:ea typeface="Microsoft YaHe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8B3BBE-8ED4-4DB9-AA24-74775960F805}"/>
              </a:ext>
            </a:extLst>
          </p:cNvPr>
          <p:cNvSpPr/>
          <p:nvPr/>
        </p:nvSpPr>
        <p:spPr>
          <a:xfrm>
            <a:off x="61415" y="6202906"/>
            <a:ext cx="12078269" cy="655093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3B6076-A0EE-45A3-89E6-9219844F41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2;p16">
            <a:extLst>
              <a:ext uri="{FF2B5EF4-FFF2-40B4-BE49-F238E27FC236}">
                <a16:creationId xmlns:a16="http://schemas.microsoft.com/office/drawing/2014/main" id="{192EE820-C316-4497-8E87-F45A4C1771F4}"/>
              </a:ext>
            </a:extLst>
          </p:cNvPr>
          <p:cNvSpPr txBox="1"/>
          <p:nvPr/>
        </p:nvSpPr>
        <p:spPr>
          <a:xfrm>
            <a:off x="3770811" y="375150"/>
            <a:ext cx="8133807" cy="4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66" tIns="43922" rIns="87866" bIns="43922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600" dirty="0">
                <a:solidFill>
                  <a:srgbClr val="FF5858"/>
                </a:solidFill>
                <a:latin typeface="Lato Black"/>
                <a:ea typeface="Lato Black"/>
                <a:cs typeface="Lato Black"/>
                <a:sym typeface="Lato Black"/>
              </a:rPr>
              <a:t>Monitor sui tentativi di MFA falliti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FF5858"/>
              </a:solidFill>
              <a:effectLst/>
              <a:uLnTx/>
              <a:uFillTx/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53B1BC3-C161-4024-929A-A3925995E306}"/>
              </a:ext>
            </a:extLst>
          </p:cNvPr>
          <p:cNvGrpSpPr/>
          <p:nvPr/>
        </p:nvGrpSpPr>
        <p:grpSpPr>
          <a:xfrm>
            <a:off x="637972" y="4419497"/>
            <a:ext cx="5279384" cy="1478389"/>
            <a:chOff x="649047" y="4519258"/>
            <a:chExt cx="5418789" cy="147838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8829901-53E1-4302-B78F-898B1BFEDE1E}"/>
                </a:ext>
              </a:extLst>
            </p:cNvPr>
            <p:cNvSpPr txBox="1"/>
            <p:nvPr/>
          </p:nvSpPr>
          <p:spPr>
            <a:xfrm>
              <a:off x="667836" y="4519258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Il grafico mostra i tentativi di login falliti a causa della fallita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autenticazione a due fattori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(MFA)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degli ultimi 5 giorni, raggruppati in base all’ora.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88DF3-0A60-40AC-9E11-0A6E77684A83}"/>
                </a:ext>
              </a:extLst>
            </p:cNvPr>
            <p:cNvSpPr txBox="1"/>
            <p:nvPr/>
          </p:nvSpPr>
          <p:spPr>
            <a:xfrm>
              <a:off x="649047" y="5258983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 riesce a notare che tutti i giorni alle 00:00:00 c’è un picco di tentativi che si sono conclusi con un fallimento dell’autenticazione a due fattori.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04FCD6A-B3B6-4109-90F6-8BA974A514A1}"/>
              </a:ext>
            </a:extLst>
          </p:cNvPr>
          <p:cNvGrpSpPr/>
          <p:nvPr/>
        </p:nvGrpSpPr>
        <p:grpSpPr>
          <a:xfrm>
            <a:off x="61414" y="1509292"/>
            <a:ext cx="12078269" cy="2310649"/>
            <a:chOff x="0" y="1438273"/>
            <a:chExt cx="12192000" cy="2310649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4E01F9E0-87AB-4723-AF93-6B67B06EB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93881"/>
              <a:ext cx="12192000" cy="148252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8DF5511-DE9D-4975-A0EC-BB4B6C436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5" t="3316" r="595"/>
            <a:stretch/>
          </p:blipFill>
          <p:spPr>
            <a:xfrm>
              <a:off x="741688" y="1745394"/>
              <a:ext cx="2513932" cy="507246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6C91964-1F3C-44C1-A4AC-95C645AA9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0740" r="95214"/>
            <a:stretch/>
          </p:blipFill>
          <p:spPr>
            <a:xfrm>
              <a:off x="0" y="3444122"/>
              <a:ext cx="1298095" cy="304800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704FF461-B1C5-49D7-A889-DF5B11DEE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491" y="1438273"/>
              <a:ext cx="5289509" cy="738663"/>
            </a:xfrm>
            <a:prstGeom prst="rect">
              <a:avLst/>
            </a:prstGeom>
          </p:spPr>
        </p:pic>
      </p:grp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E24513-B5DE-4EB4-BD32-2414E79BFE30}"/>
              </a:ext>
            </a:extLst>
          </p:cNvPr>
          <p:cNvCxnSpPr/>
          <p:nvPr/>
        </p:nvCxnSpPr>
        <p:spPr>
          <a:xfrm>
            <a:off x="11523617" y="6533061"/>
            <a:ext cx="33963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13;p16">
            <a:extLst>
              <a:ext uri="{FF2B5EF4-FFF2-40B4-BE49-F238E27FC236}">
                <a16:creationId xmlns:a16="http://schemas.microsoft.com/office/drawing/2014/main" id="{B615C69C-E330-4BB2-A295-D68F74834BDC}"/>
              </a:ext>
            </a:extLst>
          </p:cNvPr>
          <p:cNvSpPr txBox="1"/>
          <p:nvPr/>
        </p:nvSpPr>
        <p:spPr>
          <a:xfrm>
            <a:off x="9980762" y="6387371"/>
            <a:ext cx="1505779" cy="2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895" tIns="31895" rIns="31895" bIns="3189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dirty="0">
                <a:solidFill>
                  <a:srgbClr val="002060"/>
                </a:solidFill>
                <a:latin typeface="Lato"/>
                <a:ea typeface="Lato"/>
                <a:cs typeface="Lato"/>
              </a:rPr>
              <a:t>Monitor sui login</a:t>
            </a: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8C47CF7-DB62-4DF2-B490-3CC3D9B7C8EA}"/>
              </a:ext>
            </a:extLst>
          </p:cNvPr>
          <p:cNvGrpSpPr/>
          <p:nvPr/>
        </p:nvGrpSpPr>
        <p:grpSpPr>
          <a:xfrm>
            <a:off x="311638" y="1049426"/>
            <a:ext cx="11568724" cy="239097"/>
            <a:chOff x="313510" y="2139351"/>
            <a:chExt cx="11530267" cy="942287"/>
          </a:xfrm>
        </p:grpSpPr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A13C5A91-BC57-4B46-99B6-2A2C7D68D754}"/>
                </a:ext>
              </a:extLst>
            </p:cNvPr>
            <p:cNvSpPr/>
            <p:nvPr/>
          </p:nvSpPr>
          <p:spPr>
            <a:xfrm>
              <a:off x="313510" y="2139355"/>
              <a:ext cx="3817350" cy="942283"/>
            </a:xfrm>
            <a:prstGeom prst="homePlate">
              <a:avLst>
                <a:gd name="adj" fmla="val 18687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Lato" panose="020B0604020202020204" charset="0"/>
                </a:rPr>
                <a:t>Anomalia</a:t>
              </a: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FE2C47DB-1D53-43F1-8ABA-1995C9C63925}"/>
                </a:ext>
              </a:extLst>
            </p:cNvPr>
            <p:cNvSpPr/>
            <p:nvPr/>
          </p:nvSpPr>
          <p:spPr>
            <a:xfrm>
              <a:off x="4130860" y="2139351"/>
              <a:ext cx="3817350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Andamento</a:t>
              </a: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B2FCFF7-2014-4D51-A664-C73B1604EFEA}"/>
                </a:ext>
              </a:extLst>
            </p:cNvPr>
            <p:cNvSpPr/>
            <p:nvPr/>
          </p:nvSpPr>
          <p:spPr>
            <a:xfrm>
              <a:off x="7970636" y="2139351"/>
              <a:ext cx="3873141" cy="942287"/>
            </a:xfrm>
            <a:prstGeom prst="chevron">
              <a:avLst>
                <a:gd name="adj" fmla="val 16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7876" tIns="18669" rIns="320537" bIns="18669" numCol="1" spcCol="127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2060"/>
                  </a:solidFill>
                  <a:latin typeface="Lato" panose="020B0604020202020204" charset="0"/>
                </a:rPr>
                <a:t>Conformità</a:t>
              </a:r>
            </a:p>
          </p:txBody>
        </p:sp>
      </p:grpSp>
      <p:sp>
        <p:nvSpPr>
          <p:cNvPr id="25" name="Google Shape;258;p20">
            <a:extLst>
              <a:ext uri="{FF2B5EF4-FFF2-40B4-BE49-F238E27FC236}">
                <a16:creationId xmlns:a16="http://schemas.microsoft.com/office/drawing/2014/main" id="{80E5F017-9F3E-4F4A-9B64-120E5D9FEB5E}"/>
              </a:ext>
            </a:extLst>
          </p:cNvPr>
          <p:cNvSpPr txBox="1"/>
          <p:nvPr/>
        </p:nvSpPr>
        <p:spPr>
          <a:xfrm>
            <a:off x="73997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SCENARIO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sp>
        <p:nvSpPr>
          <p:cNvPr id="27" name="Google Shape;258;p20">
            <a:extLst>
              <a:ext uri="{FF2B5EF4-FFF2-40B4-BE49-F238E27FC236}">
                <a16:creationId xmlns:a16="http://schemas.microsoft.com/office/drawing/2014/main" id="{DB84E9E9-6C53-4BDD-8B89-D8BFA920426A}"/>
              </a:ext>
            </a:extLst>
          </p:cNvPr>
          <p:cNvSpPr txBox="1"/>
          <p:nvPr/>
        </p:nvSpPr>
        <p:spPr>
          <a:xfrm>
            <a:off x="6359087" y="3974054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solidFill>
                  <a:srgbClr val="2457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CONSIDERAZIONI</a:t>
            </a:r>
            <a:endParaRPr sz="2000" dirty="0">
              <a:solidFill>
                <a:srgbClr val="2457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99CABD7-6BF5-4C61-AD2B-DA146AD3A742}"/>
              </a:ext>
            </a:extLst>
          </p:cNvPr>
          <p:cNvGrpSpPr/>
          <p:nvPr/>
        </p:nvGrpSpPr>
        <p:grpSpPr>
          <a:xfrm>
            <a:off x="6274645" y="4413333"/>
            <a:ext cx="5405521" cy="1478389"/>
            <a:chOff x="6375891" y="4585671"/>
            <a:chExt cx="5418789" cy="1478389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12693F-558F-40EE-8ECC-F7BF9D90A8AA}"/>
                </a:ext>
              </a:extLst>
            </p:cNvPr>
            <p:cNvSpPr txBox="1"/>
            <p:nvPr/>
          </p:nvSpPr>
          <p:spPr>
            <a:xfrm>
              <a:off x="6394680" y="4585671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Questo picco potrebbe essere causato da un tentativo di brute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force del secondo fattore a seguito di un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furto di credenziali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 parte di un attaccante.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663DFF61-64F5-47F8-8183-B7A008CCB6E7}"/>
                </a:ext>
              </a:extLst>
            </p:cNvPr>
            <p:cNvSpPr txBox="1"/>
            <p:nvPr/>
          </p:nvSpPr>
          <p:spPr>
            <a:xfrm>
              <a:off x="6375891" y="5325396"/>
              <a:ext cx="540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 possibili </a:t>
              </a:r>
              <a:r>
                <a:rPr lang="it-IT" sz="1400" b="1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azioni correttive</a:t>
              </a: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 valle di un indagine sono: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Blocco dell’account compromesso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206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Rifiuto di ulteriori tentativi di connessione da quell’indirizzo IP</a:t>
              </a:r>
            </a:p>
          </p:txBody>
        </p: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FA022FF-6700-4D70-B8D8-86089263541E}"/>
              </a:ext>
            </a:extLst>
          </p:cNvPr>
          <p:cNvCxnSpPr>
            <a:cxnSpLocks/>
          </p:cNvCxnSpPr>
          <p:nvPr/>
        </p:nvCxnSpPr>
        <p:spPr>
          <a:xfrm flipV="1">
            <a:off x="704407" y="4326582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CAC08AD-729E-4647-A96D-E2C60D30F5AB}"/>
              </a:ext>
            </a:extLst>
          </p:cNvPr>
          <p:cNvCxnSpPr>
            <a:cxnSpLocks/>
          </p:cNvCxnSpPr>
          <p:nvPr/>
        </p:nvCxnSpPr>
        <p:spPr>
          <a:xfrm flipV="1">
            <a:off x="6359087" y="4323084"/>
            <a:ext cx="4885760" cy="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1764</Words>
  <Application>Microsoft Office PowerPoint</Application>
  <PresentationFormat>Widescreen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Black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Gentilini</dc:creator>
  <cp:lastModifiedBy>Andrea Gentilini</cp:lastModifiedBy>
  <cp:revision>2</cp:revision>
  <dcterms:created xsi:type="dcterms:W3CDTF">2022-03-16T10:08:50Z</dcterms:created>
  <dcterms:modified xsi:type="dcterms:W3CDTF">2022-03-28T08:57:14Z</dcterms:modified>
</cp:coreProperties>
</file>