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测试</a:t>
            </a:r>
            <a:r>
              <a:rPr lang="en-US" altLang="zh-CN"/>
              <a:t>PPT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测试嵌入</a:t>
            </a:r>
            <a:r>
              <a:rPr lang="zh-CN" altLang="en-US"/>
              <a:t>对象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文字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saunder</dc:creator>
  <cp:lastModifiedBy>...</cp:lastModifiedBy>
  <cp:revision>162</cp:revision>
  <dcterms:created xsi:type="dcterms:W3CDTF">2025-08-25T06:21:51Z</dcterms:created>
  <dcterms:modified xsi:type="dcterms:W3CDTF">2025-08-25T06:21:51Z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2052-7.5.1.8994</vt:lpwstr>
  </property>
  <property fmtid="{D5CDD505-2E9C-101B-9397-08002B2CF9AE}" pid="3" name="ICV">
    <vt:lpwstr>2F61B84943E61EAAEB00AC68BA5F7D1A_41</vt:lpwstr>
  </property>
</Properties>
</file>