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4" r:id="rId7"/>
    <p:sldId id="285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5rc3wOyvLxMaMf2h3clL0w==" hashData="QR6sAmK1mO9Kq1n1jhkunFyyPQg66aJ+1uj5NblEn7rJRL1LQccJnow0DzU+gbzxkqGBM1EREeDoZl8r9EksgQ=="/>
  <p:extLst>
    <p:ext uri="{521415D9-36F7-43E2-AB2F-B90AF26B5E84}">
      <p14:sectionLst xmlns:p14="http://schemas.microsoft.com/office/powerpoint/2010/main">
        <p14:section name="Introduction" id="{E75E278A-FF0E-49A4-B170-79828D63BBAD}">
          <p14:sldIdLst>
            <p14:sldId id="256"/>
          </p14:sldIdLst>
        </p14:section>
        <p14:section name="How to go about it" id="{B9B51309-D148-4332-87C2-07BE32FBCA3B}">
          <p14:sldIdLst>
            <p14:sldId id="271"/>
            <p14:sldId id="284"/>
            <p14:sldId id="285"/>
            <p14:sldId id="283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Credit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241" autoAdjust="0"/>
  </p:normalViewPr>
  <p:slideViewPr>
    <p:cSldViewPr snapToGrid="0">
      <p:cViewPr varScale="1">
        <p:scale>
          <a:sx n="83" d="100"/>
          <a:sy n="83" d="100"/>
        </p:scale>
        <p:origin x="59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2019-11-02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2019-11-02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2019-11-02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2019-11-02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earn-nodejs-by-building-10-projec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ayidHosseini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hyperlink" Target="https://www.udemy.com/course/learn-nodejs-by-building-10-projects/" TargetMode="External"/><Relationship Id="rId9" Type="http://schemas.openxmlformats.org/officeDocument/2006/relationships/hyperlink" Target="https://www.linkedin.com/in/SayidHossein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en/abou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Node.js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Summarized by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S. Saeed Hosseini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AD2FF177-E568-4863-9745-2DC0B89B3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64" t="26716" r="11659" b="28544"/>
          <a:stretch/>
        </p:blipFill>
        <p:spPr>
          <a:xfrm>
            <a:off x="907283" y="5273713"/>
            <a:ext cx="2272937" cy="694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E7D84-0C0D-42E9-9BC9-707954916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21" y="1539554"/>
            <a:ext cx="4442923" cy="27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23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the event of a request on a directory, we’ll need to redirect it to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index.html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file of </a:t>
            </a:r>
            <a:r>
              <a:rPr lang="en-US" sz="2400" u="sng" dirty="0"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directory; This is what common Web Servers do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We’ll send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301 Moved Permanently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with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header key set to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/index.html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would result in a second request for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index.html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file of the directory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1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23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the occurrence of the neither of the previous scenario, we’ll send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500 Internal Server Error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because we cannot process the request! 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1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23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logging, use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log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console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 which is included by default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order to specify the exact occurrence time of the request, we can create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object and use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toISOString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to get a proper format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3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729038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Learn Node.js by building 12 projects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sz="20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explained and summarized by </a:t>
            </a: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1588" y="1807552"/>
            <a:ext cx="1487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 </a:t>
            </a:r>
            <a:r>
              <a:rPr lang="en-US" sz="1400" dirty="0">
                <a:solidFill>
                  <a:schemeClr val="bg1"/>
                </a:solidFill>
              </a:rPr>
              <a:t>Brad Traversy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928C9-8400-47BA-8DA7-BFD51991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70" y="3128533"/>
            <a:ext cx="4442923" cy="2787102"/>
          </a:xfrm>
          <a:prstGeom prst="rect">
            <a:avLst/>
          </a:prstGeom>
        </p:spPr>
      </p:pic>
      <p:pic>
        <p:nvPicPr>
          <p:cNvPr id="17" name="Picture 16">
            <a:hlinkClick r:id="rId4"/>
            <a:extLst>
              <a:ext uri="{FF2B5EF4-FFF2-40B4-BE49-F238E27FC236}">
                <a16:creationId xmlns:a16="http://schemas.microsoft.com/office/drawing/2014/main" id="{598507D4-00C2-4FC8-A967-ECD1F30808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4" t="26716" r="11659" b="28544"/>
          <a:stretch/>
        </p:blipFill>
        <p:spPr>
          <a:xfrm>
            <a:off x="9485226" y="464786"/>
            <a:ext cx="2272937" cy="694609"/>
          </a:xfrm>
          <a:prstGeom prst="rect">
            <a:avLst/>
          </a:prstGeom>
        </p:spPr>
      </p:pic>
      <p:pic>
        <p:nvPicPr>
          <p:cNvPr id="18" name="Picture 4" descr="Image result for github icon">
            <a:extLst>
              <a:ext uri="{FF2B5EF4-FFF2-40B4-BE49-F238E27FC236}">
                <a16:creationId xmlns:a16="http://schemas.microsoft.com/office/drawing/2014/main" id="{84BB38D5-EDE4-424B-B17A-762EBF6A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28" y="4010579"/>
            <a:ext cx="46791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Image result for linkedin icon">
            <a:extLst>
              <a:ext uri="{FF2B5EF4-FFF2-40B4-BE49-F238E27FC236}">
                <a16:creationId xmlns:a16="http://schemas.microsoft.com/office/drawing/2014/main" id="{F6D4DD7E-54DF-405F-BAE8-D43CDAA8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554" y="460986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1C585D-5680-43F8-9237-04FFF36FEAF0}"/>
              </a:ext>
            </a:extLst>
          </p:cNvPr>
          <p:cNvSpPr txBox="1"/>
          <p:nvPr/>
        </p:nvSpPr>
        <p:spPr>
          <a:xfrm>
            <a:off x="2516305" y="3927498"/>
            <a:ext cx="2650836" cy="118917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SayidHosseini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Adobe Ming Std L" panose="02020300000000000000" pitchFamily="18" charset="-128"/>
                <a:ea typeface="Adobe Ming Std L" panose="02020300000000000000" pitchFamily="18" charset="-128"/>
                <a:hlinkClick r:id="rId9"/>
              </a:rPr>
              <a:t>SayidHosseini</a:t>
            </a:r>
            <a:endParaRPr lang="en-US" sz="26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Node.js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1121496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Open source, cross platform runtime environment for developing server-side application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Built on the Google Chrome V8 JavaScript engine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Event-driven, non-blocking I/O model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Simple answer: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</a:t>
            </a:r>
            <a:r>
              <a:rPr lang="en-US" sz="4800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01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ode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ackage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anager is the world's largest Software Registry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registry contains over 800,000 code packages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Open-source developers use npm to share software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 is installed with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use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 npm packages are defined in files called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package.json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/>
              <a:t>npm can manage and install </a:t>
            </a:r>
            <a:r>
              <a:rPr lang="en-US" sz="2400" b="1" dirty="0"/>
              <a:t>dependencies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25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01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We’ll try to learn by doing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Our first project will be to create a simple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static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Web Server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 want to serve files with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jpg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extension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 want to generate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proper response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every request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All requests need to be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logged with details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 don’t want to use any framework/middleware</a:t>
            </a:r>
          </a:p>
        </p:txBody>
      </p:sp>
    </p:spTree>
    <p:extLst>
      <p:ext uri="{BB962C8B-B14F-4D97-AF65-F5344CB8AC3E}">
        <p14:creationId xmlns:p14="http://schemas.microsoft.com/office/powerpoint/2010/main" val="115826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02614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Make sure to have 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node.js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&amp; </a:t>
            </a:r>
            <a:r>
              <a:rPr lang="en-US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installed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Check out the </a:t>
            </a:r>
            <a:r>
              <a:rPr 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page on the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node.js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website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Let’s build the web server up on that!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8B5BA-2EF4-4CFD-973C-E2E190831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70"/>
          <a:stretch/>
        </p:blipFill>
        <p:spPr>
          <a:xfrm>
            <a:off x="6532538" y="1461774"/>
            <a:ext cx="5204939" cy="38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01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First, create a HTTP server using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 on port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80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Then, we need to parse the request URL using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parse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order to check if the file exists, we need to create a string with the complete address of the file requested.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cwd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 to get the address of current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path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 to create the complete address of the file (Why not just concatenate?)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9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01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Now we need to check if the file really exists on the server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do that, we’ll use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lstatSync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It will either give you an status of the address you called upon (is it a file, directory, …) or </a:t>
            </a:r>
            <a:r>
              <a:rPr lang="en-US" sz="2400" i="1" u="sng" dirty="0">
                <a:latin typeface="Segoe UI" panose="020B0502040204020203" pitchFamily="34" charset="0"/>
                <a:cs typeface="Segoe UI" panose="020B0502040204020203" pitchFamily="34" charset="0"/>
              </a:rPr>
              <a:t>throw an exception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indicating that the file does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exist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So we’ll need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try/catch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block to generate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404 Not Found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response on the occasion of the second case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Call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setHeader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methods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res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object to create proper response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2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01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Now if we haven’t responded yet, it means that the address actually exists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Here there are 3 possible scenarios in which we’d like to generate a response:</a:t>
            </a:r>
          </a:p>
          <a:p>
            <a:pPr marL="457200"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Request for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  <a:p>
            <a:pPr marL="457200"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Request for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directory</a:t>
            </a:r>
          </a:p>
          <a:p>
            <a:pPr marL="457200"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Neither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of the above cases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0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322217"/>
            <a:ext cx="6877119" cy="76591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Simple Web Server</a:t>
            </a:r>
            <a:endParaRPr lang="en-US" sz="4800" b="1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11214961" cy="523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the occasion of the first case, we’ll need to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stream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the file</a:t>
            </a: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Since we need to tell what kind of file we’ll be streaming in the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request (via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Content-type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header), we need to extract the file extension and interpret that to the appropriate header value (a </a:t>
            </a:r>
            <a:r>
              <a:rPr lang="en-US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mimeType key value pair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could help)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the extension is not supported, we’ll generate a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415 Content Not Supported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response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Else we’ll create a read stream using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createReadStream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method of the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module and 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pipe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it through the response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infopath/2007/PartnerControls"/>
    <ds:schemaRef ds:uri="16c05727-aa75-4e4a-9b5f-8a80a1165891"/>
    <ds:schemaRef ds:uri="http://www.w3.org/XML/1998/namespace"/>
    <ds:schemaRef ds:uri="http://schemas.microsoft.com/office/2006/documentManagement/types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2016</Template>
  <TotalTime>0</TotalTime>
  <Words>704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Ming Std L</vt:lpstr>
      <vt:lpstr>Arial</vt:lpstr>
      <vt:lpstr>Calibri</vt:lpstr>
      <vt:lpstr>Segoe UI</vt:lpstr>
      <vt:lpstr>Segoe UI Light</vt:lpstr>
      <vt:lpstr>WelcomeDoc</vt:lpstr>
      <vt:lpstr>Node.js Basics</vt:lpstr>
      <vt:lpstr>What is Node.js</vt:lpstr>
      <vt:lpstr>What is npm</vt:lpstr>
      <vt:lpstr>Simple Web Server</vt:lpstr>
      <vt:lpstr>Simple Web Server</vt:lpstr>
      <vt:lpstr>Simple Web Server</vt:lpstr>
      <vt:lpstr>Simple Web Server</vt:lpstr>
      <vt:lpstr>Simple Web Server</vt:lpstr>
      <vt:lpstr>Simple Web Server</vt:lpstr>
      <vt:lpstr>Simple Web Server</vt:lpstr>
      <vt:lpstr>Simple Web Server</vt:lpstr>
      <vt:lpstr>Simple Web Server</vt:lpstr>
      <vt:lpstr>Learn Node.js by building 12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2019-10-29T14:05:46Z</dcterms:created>
  <dcterms:modified xsi:type="dcterms:W3CDTF">2019-11-02T14:36:58Z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