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79300" cy="9134475" type="ledger"/>
  <p:notesSz cx="9296400" cy="14722475"/>
  <p:defaultTextStyle>
    <a:defPPr>
      <a:defRPr lang="en-U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18" autoAdjust="0"/>
  </p:normalViewPr>
  <p:slideViewPr>
    <p:cSldViewPr>
      <p:cViewPr varScale="1">
        <p:scale>
          <a:sx n="76" d="100"/>
          <a:sy n="76" d="100"/>
        </p:scale>
        <p:origin x="-306" y="-108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8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2" y="365803"/>
            <a:ext cx="2740343" cy="7793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7793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363687"/>
            <a:ext cx="4006906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8"/>
            <a:ext cx="10961370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Rounded Rectangle 531"/>
          <p:cNvSpPr/>
          <p:nvPr/>
        </p:nvSpPr>
        <p:spPr>
          <a:xfrm>
            <a:off x="3858972" y="556270"/>
            <a:ext cx="2155668" cy="4315767"/>
          </a:xfrm>
          <a:prstGeom prst="roundRect">
            <a:avLst>
              <a:gd name="adj" fmla="val 2934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0" rIns="121789" bIns="60894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IBS-A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6" name="Rounded Rectangle 495"/>
          <p:cNvSpPr/>
          <p:nvPr/>
        </p:nvSpPr>
        <p:spPr>
          <a:xfrm>
            <a:off x="8443759" y="556280"/>
            <a:ext cx="1231392" cy="3349306"/>
          </a:xfrm>
          <a:prstGeom prst="roundRect">
            <a:avLst>
              <a:gd name="adj" fmla="val 419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0" rIns="121789" bIns="60894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APP-B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6143782" y="556270"/>
            <a:ext cx="2155668" cy="4315768"/>
          </a:xfrm>
          <a:prstGeom prst="roundRect">
            <a:avLst>
              <a:gd name="adj" fmla="val 2934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0" rIns="121789" bIns="60894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IBS-B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46050" y="556280"/>
            <a:ext cx="2243729" cy="3349306"/>
          </a:xfrm>
          <a:prstGeom prst="roundRect">
            <a:avLst>
              <a:gd name="adj" fmla="val 419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0" rIns="121789" bIns="60894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PCC-A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7004050" y="4333201"/>
            <a:ext cx="344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65100" y="4986274"/>
            <a:ext cx="11915632" cy="3629119"/>
          </a:xfrm>
          <a:prstGeom prst="roundRect">
            <a:avLst>
              <a:gd name="adj" fmla="val 3111"/>
            </a:avLst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b" anchorCtr="0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</a:rPr>
              <a:t>Backplane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38204" y="1094128"/>
            <a:ext cx="1326504" cy="2562265"/>
          </a:xfrm>
          <a:prstGeom prst="roundRect">
            <a:avLst>
              <a:gd name="adj" fmla="val 900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0" rIns="121789" bIns="60894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5534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004050" y="3656395"/>
            <a:ext cx="0" cy="676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6614160" y="1519237"/>
            <a:ext cx="1176327" cy="11231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t" anchorCtr="0"/>
          <a:lstStyle/>
          <a:p>
            <a:pPr algn="ctr"/>
            <a:r>
              <a:rPr lang="en-US" sz="1900" u="sng" dirty="0" smtClean="0">
                <a:solidFill>
                  <a:schemeClr val="tx1"/>
                </a:solidFill>
              </a:rPr>
              <a:t>TPU</a:t>
            </a:r>
            <a:endParaRPr lang="en-US" sz="1900" u="sng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47093" y="3309095"/>
            <a:ext cx="710460" cy="34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SPI C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142487" y="4175366"/>
            <a:ext cx="699763" cy="3156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Digital I/O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249974" y="7386637"/>
            <a:ext cx="370607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008779" y="1305567"/>
            <a:ext cx="23523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008779" y="3130793"/>
            <a:ext cx="23523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008779" y="1900237"/>
            <a:ext cx="23523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041982" y="2498482"/>
            <a:ext cx="20115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8432" y="1269413"/>
            <a:ext cx="23523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58432" y="3130793"/>
            <a:ext cx="23523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58432" y="1900237"/>
            <a:ext cx="23523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58432" y="2509837"/>
            <a:ext cx="23523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6909293" y="1900237"/>
            <a:ext cx="597015" cy="323032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pPr algn="ctr"/>
            <a:r>
              <a:rPr lang="en-US" sz="1300" dirty="0" smtClean="0"/>
              <a:t>I2C-1</a:t>
            </a:r>
            <a:endParaRPr lang="en-US" sz="1300" dirty="0"/>
          </a:p>
        </p:txBody>
      </p:sp>
      <p:sp>
        <p:nvSpPr>
          <p:cNvPr id="222" name="TextBox 221"/>
          <p:cNvSpPr txBox="1"/>
          <p:nvPr/>
        </p:nvSpPr>
        <p:spPr>
          <a:xfrm>
            <a:off x="6909292" y="2121794"/>
            <a:ext cx="597015" cy="323032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pPr algn="ctr"/>
            <a:r>
              <a:rPr lang="en-US" sz="1300" dirty="0" smtClean="0"/>
              <a:t>I2C-2</a:t>
            </a:r>
            <a:endParaRPr lang="en-US" sz="1300" dirty="0"/>
          </a:p>
        </p:txBody>
      </p:sp>
      <p:sp>
        <p:nvSpPr>
          <p:cNvPr id="229" name="TextBox 228"/>
          <p:cNvSpPr txBox="1"/>
          <p:nvPr/>
        </p:nvSpPr>
        <p:spPr>
          <a:xfrm>
            <a:off x="6651242" y="2350394"/>
            <a:ext cx="1113117" cy="323032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pPr algn="ctr"/>
            <a:r>
              <a:rPr lang="en-US" sz="1300" dirty="0" smtClean="0"/>
              <a:t>TPU </a:t>
            </a:r>
            <a:r>
              <a:rPr lang="en-US" sz="1300" dirty="0"/>
              <a:t>Discrete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08579" y="1062037"/>
            <a:ext cx="753111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U3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V/I Monitor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0xD2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08579" y="2890837"/>
            <a:ext cx="753111" cy="7498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U16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Digital </a:t>
            </a:r>
            <a:r>
              <a:rPr lang="en-US" sz="900" dirty="0">
                <a:solidFill>
                  <a:schemeClr val="tx1"/>
                </a:solidFill>
              </a:rPr>
              <a:t>I/O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0x4F/4E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Internal Signals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8579" y="1692860"/>
            <a:ext cx="74980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U13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Temp </a:t>
            </a:r>
            <a:r>
              <a:rPr lang="en-US" sz="900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0x96/97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08579" y="2302628"/>
            <a:ext cx="753111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U26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EEPROM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0xA3/A2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22979" y="1062037"/>
            <a:ext cx="74980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U1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V/I </a:t>
            </a:r>
            <a:r>
              <a:rPr lang="en-US" sz="900" dirty="0">
                <a:solidFill>
                  <a:schemeClr val="tx1"/>
                </a:solidFill>
              </a:rPr>
              <a:t>Monitor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0xD2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22979" y="2890837"/>
            <a:ext cx="749808" cy="7498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U10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I/O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0x4F/4E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Internal </a:t>
            </a:r>
            <a:r>
              <a:rPr lang="en-US" sz="900" dirty="0" smtClean="0">
                <a:solidFill>
                  <a:schemeClr val="tx1"/>
                </a:solidFill>
              </a:rPr>
              <a:t>Signals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22979" y="1671637"/>
            <a:ext cx="74980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U26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Temp </a:t>
            </a:r>
            <a:r>
              <a:rPr lang="en-US" sz="900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0x96/97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22979" y="2281237"/>
            <a:ext cx="74980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U22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EEPROM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0xA3/A2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789521" y="556280"/>
            <a:ext cx="2243729" cy="3349306"/>
          </a:xfrm>
          <a:prstGeom prst="roundRect">
            <a:avLst>
              <a:gd name="adj" fmla="val 419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0" rIns="121789" bIns="60894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PCC-B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1652250" y="1336454"/>
            <a:ext cx="2819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1652250" y="1976437"/>
            <a:ext cx="2819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1685453" y="2553291"/>
            <a:ext cx="248757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884625" y="1300300"/>
            <a:ext cx="252513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884625" y="1976437"/>
            <a:ext cx="25251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9884625" y="2564646"/>
            <a:ext cx="25251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052050" y="1092924"/>
            <a:ext cx="753111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U3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V/I Monitor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052050" y="1747837"/>
            <a:ext cx="74980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U13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Temp </a:t>
            </a:r>
            <a:r>
              <a:rPr lang="en-US" sz="900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0x94/95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052050" y="2336046"/>
            <a:ext cx="753111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U26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EEPROM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0xA1/A0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966450" y="1092924"/>
            <a:ext cx="74980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U1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V/I </a:t>
            </a:r>
            <a:r>
              <a:rPr lang="en-US" sz="900" dirty="0">
                <a:solidFill>
                  <a:schemeClr val="tx1"/>
                </a:solidFill>
              </a:rPr>
              <a:t>Monitor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966450" y="1747837"/>
            <a:ext cx="74980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U26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Temp </a:t>
            </a:r>
            <a:r>
              <a:rPr lang="en-US" sz="900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0x94/95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0966450" y="2336046"/>
            <a:ext cx="74980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U22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EEPROM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0xA1/A0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508250" y="556280"/>
            <a:ext cx="1231392" cy="3349306"/>
          </a:xfrm>
          <a:prstGeom prst="roundRect">
            <a:avLst>
              <a:gd name="adj" fmla="val 419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0" rIns="121789" bIns="60894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APP-A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388011" y="1340439"/>
            <a:ext cx="264827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3358642" y="3316677"/>
            <a:ext cx="29419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391845" y="2727082"/>
            <a:ext cx="25940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2672842" y="3076721"/>
            <a:ext cx="749808" cy="6743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U16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I/O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0x41/40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External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672842" y="2509837"/>
            <a:ext cx="74980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U26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EEPROM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0xA4/A5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2660650" y="1062037"/>
            <a:ext cx="850574" cy="5510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1021</a:t>
            </a:r>
          </a:p>
        </p:txBody>
      </p:sp>
      <p:cxnSp>
        <p:nvCxnSpPr>
          <p:cNvPr id="239" name="Straight Connector 238"/>
          <p:cNvCxnSpPr/>
          <p:nvPr/>
        </p:nvCxnSpPr>
        <p:spPr>
          <a:xfrm flipV="1">
            <a:off x="6394450" y="2521025"/>
            <a:ext cx="0" cy="4027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6394450" y="2521025"/>
            <a:ext cx="381000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242050" y="2068941"/>
            <a:ext cx="73977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7665244" y="2528963"/>
            <a:ext cx="33159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7407275" y="2281237"/>
            <a:ext cx="76261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7004050" y="3950654"/>
            <a:ext cx="252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142487" y="3767010"/>
            <a:ext cx="699763" cy="3508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EEPROM</a:t>
            </a:r>
          </a:p>
        </p:txBody>
      </p:sp>
      <p:cxnSp>
        <p:nvCxnSpPr>
          <p:cNvPr id="308" name="Straight Connector 307"/>
          <p:cNvCxnSpPr/>
          <p:nvPr/>
        </p:nvCxnSpPr>
        <p:spPr>
          <a:xfrm>
            <a:off x="3956050" y="2068941"/>
            <a:ext cx="0" cy="5317696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V="1">
            <a:off x="5730718" y="2528963"/>
            <a:ext cx="0" cy="40956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5872191" y="7539037"/>
            <a:ext cx="40124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2266617" y="7691437"/>
            <a:ext cx="729187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H="1">
            <a:off x="8169889" y="7310437"/>
            <a:ext cx="376432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085936" y="7386637"/>
            <a:ext cx="0" cy="436494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2614666" y="7835375"/>
            <a:ext cx="942541" cy="541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EEPROM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0xA8/A9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0XB8/B9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3" name="Straight Connector 332"/>
          <p:cNvCxnSpPr/>
          <p:nvPr/>
        </p:nvCxnSpPr>
        <p:spPr>
          <a:xfrm>
            <a:off x="1242514" y="3761415"/>
            <a:ext cx="0" cy="278702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 rot="16200000">
            <a:off x="641335" y="4234118"/>
            <a:ext cx="1199744" cy="492309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/>
            </a:lvl1pPr>
          </a:lstStyle>
          <a:p>
            <a:r>
              <a:rPr lang="en-US" dirty="0"/>
              <a:t>Discrete (2)</a:t>
            </a:r>
          </a:p>
          <a:p>
            <a:r>
              <a:rPr lang="en-US" dirty="0"/>
              <a:t>FAULT, INSTALLED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10911385" y="3793126"/>
            <a:ext cx="0" cy="28315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 rot="16200000">
            <a:off x="10284807" y="4235154"/>
            <a:ext cx="1199744" cy="492309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/>
            </a:lvl1pPr>
          </a:lstStyle>
          <a:p>
            <a:r>
              <a:rPr lang="en-US" dirty="0"/>
              <a:t>Discrete (2)</a:t>
            </a:r>
          </a:p>
          <a:p>
            <a:r>
              <a:rPr lang="en-US" dirty="0"/>
              <a:t>FAULT, INSTALLED</a:t>
            </a:r>
          </a:p>
        </p:txBody>
      </p:sp>
      <p:cxnSp>
        <p:nvCxnSpPr>
          <p:cNvPr id="338" name="Straight Connector 337"/>
          <p:cNvCxnSpPr/>
          <p:nvPr/>
        </p:nvCxnSpPr>
        <p:spPr>
          <a:xfrm>
            <a:off x="1242514" y="6548437"/>
            <a:ext cx="52075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5730718" y="6624637"/>
            <a:ext cx="51821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3270250" y="3748715"/>
            <a:ext cx="0" cy="241313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 rot="16200000">
            <a:off x="2231157" y="4234119"/>
            <a:ext cx="1138830" cy="492309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/>
            </a:lvl1pPr>
          </a:lstStyle>
          <a:p>
            <a:r>
              <a:rPr lang="en-US" dirty="0"/>
              <a:t>Discrete (10)</a:t>
            </a:r>
          </a:p>
          <a:p>
            <a:r>
              <a:rPr lang="en-US" dirty="0"/>
              <a:t>A/B,  CHS#, BP ID</a:t>
            </a:r>
          </a:p>
        </p:txBody>
      </p:sp>
      <p:sp>
        <p:nvSpPr>
          <p:cNvPr id="343" name="TextBox 342"/>
          <p:cNvSpPr txBox="1"/>
          <p:nvPr/>
        </p:nvSpPr>
        <p:spPr>
          <a:xfrm rot="16200000">
            <a:off x="2758888" y="4288574"/>
            <a:ext cx="997766" cy="492309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/>
            </a:lvl1pPr>
          </a:lstStyle>
          <a:p>
            <a:r>
              <a:rPr lang="en-US" dirty="0"/>
              <a:t>Discrete (2)</a:t>
            </a:r>
          </a:p>
          <a:p>
            <a:r>
              <a:rPr lang="en-US" dirty="0"/>
              <a:t>IBS INSTALLED</a:t>
            </a:r>
          </a:p>
        </p:txBody>
      </p:sp>
      <p:cxnSp>
        <p:nvCxnSpPr>
          <p:cNvPr id="344" name="Straight Connector 343"/>
          <p:cNvCxnSpPr/>
          <p:nvPr/>
        </p:nvCxnSpPr>
        <p:spPr>
          <a:xfrm>
            <a:off x="2584450" y="3811127"/>
            <a:ext cx="0" cy="252112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5480050" y="4733714"/>
            <a:ext cx="0" cy="136434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3270250" y="6098060"/>
            <a:ext cx="59373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8750387" y="3748714"/>
            <a:ext cx="0" cy="158052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9207587" y="3748715"/>
            <a:ext cx="0" cy="241313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/>
          <p:cNvSpPr txBox="1"/>
          <p:nvPr/>
        </p:nvSpPr>
        <p:spPr>
          <a:xfrm rot="16200000">
            <a:off x="8178913" y="4219288"/>
            <a:ext cx="1117990" cy="492309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 smtClean="0"/>
              <a:t>Discrete (10)</a:t>
            </a:r>
            <a:endParaRPr lang="en-US" sz="1000" dirty="0"/>
          </a:p>
          <a:p>
            <a:pPr>
              <a:lnSpc>
                <a:spcPct val="120000"/>
              </a:lnSpc>
            </a:pPr>
            <a:r>
              <a:rPr lang="en-US" sz="1000" dirty="0" smtClean="0"/>
              <a:t>SLOT, CH#, BP ID</a:t>
            </a:r>
            <a:endParaRPr lang="en-US" sz="1000" dirty="0"/>
          </a:p>
        </p:txBody>
      </p:sp>
      <p:sp>
        <p:nvSpPr>
          <p:cNvPr id="381" name="TextBox 380"/>
          <p:cNvSpPr txBox="1"/>
          <p:nvPr/>
        </p:nvSpPr>
        <p:spPr>
          <a:xfrm rot="16200000">
            <a:off x="8696225" y="4286565"/>
            <a:ext cx="997766" cy="492309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/>
            </a:lvl1pPr>
          </a:lstStyle>
          <a:p>
            <a:r>
              <a:rPr lang="en-US" dirty="0"/>
              <a:t>Discrete (2)</a:t>
            </a:r>
          </a:p>
          <a:p>
            <a:r>
              <a:rPr lang="en-US" dirty="0"/>
              <a:t>IBS INSTALLED</a:t>
            </a:r>
          </a:p>
        </p:txBody>
      </p:sp>
      <p:cxnSp>
        <p:nvCxnSpPr>
          <p:cNvPr id="386" name="Straight Connector 385"/>
          <p:cNvCxnSpPr/>
          <p:nvPr/>
        </p:nvCxnSpPr>
        <p:spPr>
          <a:xfrm>
            <a:off x="3270250" y="6161846"/>
            <a:ext cx="59373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2584450" y="6332251"/>
            <a:ext cx="41402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4389227" y="6396037"/>
            <a:ext cx="41388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4108450" y="2521025"/>
            <a:ext cx="0" cy="402741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5022850" y="4508794"/>
            <a:ext cx="0" cy="127764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7312200" y="4495800"/>
            <a:ext cx="0" cy="12573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7764359" y="4778986"/>
            <a:ext cx="1691" cy="13828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6724722" y="3161936"/>
            <a:ext cx="0" cy="323410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3651250" y="1340439"/>
            <a:ext cx="0" cy="6046198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258432" y="1269413"/>
            <a:ext cx="0" cy="6108334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6242050" y="2068942"/>
            <a:ext cx="0" cy="5622495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9594850" y="1340439"/>
            <a:ext cx="0" cy="6350998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244015" y="1305567"/>
            <a:ext cx="0" cy="638587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5883118" y="2274740"/>
            <a:ext cx="0" cy="5264297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9884625" y="1300300"/>
            <a:ext cx="0" cy="6241197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1934210" y="1340439"/>
            <a:ext cx="0" cy="5969998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8169889" y="2274740"/>
            <a:ext cx="0" cy="5035697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7994650" y="2528963"/>
            <a:ext cx="0" cy="409567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4831023" y="7677150"/>
            <a:ext cx="0" cy="436494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385109" y="7835375"/>
            <a:ext cx="942541" cy="541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EEPROM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0xA8/A9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0XB8/B9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TextBox 468"/>
          <p:cNvSpPr txBox="1"/>
          <p:nvPr/>
        </p:nvSpPr>
        <p:spPr>
          <a:xfrm rot="16200000">
            <a:off x="4451203" y="5300920"/>
            <a:ext cx="1138830" cy="492309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/>
            </a:lvl1pPr>
          </a:lstStyle>
          <a:p>
            <a:r>
              <a:rPr lang="en-US" dirty="0"/>
              <a:t>Discrete (9)</a:t>
            </a:r>
          </a:p>
          <a:p>
            <a:r>
              <a:rPr lang="en-US" dirty="0"/>
              <a:t>A/B,  CHS#, BP ID</a:t>
            </a:r>
          </a:p>
        </p:txBody>
      </p:sp>
      <p:sp>
        <p:nvSpPr>
          <p:cNvPr id="471" name="TextBox 470"/>
          <p:cNvSpPr txBox="1"/>
          <p:nvPr/>
        </p:nvSpPr>
        <p:spPr>
          <a:xfrm rot="16200000">
            <a:off x="6741669" y="5300920"/>
            <a:ext cx="1138830" cy="492309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/>
            </a:lvl1pPr>
          </a:lstStyle>
          <a:p>
            <a:r>
              <a:rPr lang="en-US" dirty="0"/>
              <a:t>Discrete (9)</a:t>
            </a:r>
          </a:p>
          <a:p>
            <a:r>
              <a:rPr lang="en-US" dirty="0"/>
              <a:t>A/B,  CHS#, BP ID</a:t>
            </a:r>
          </a:p>
        </p:txBody>
      </p:sp>
      <p:sp>
        <p:nvSpPr>
          <p:cNvPr id="492" name="TextBox 491"/>
          <p:cNvSpPr txBox="1"/>
          <p:nvPr/>
        </p:nvSpPr>
        <p:spPr>
          <a:xfrm rot="16200000">
            <a:off x="3857805" y="5400759"/>
            <a:ext cx="1041046" cy="492309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/>
            </a:lvl1pPr>
          </a:lstStyle>
          <a:p>
            <a:r>
              <a:rPr lang="en-US" dirty="0"/>
              <a:t>Discrete (2)</a:t>
            </a:r>
          </a:p>
          <a:p>
            <a:r>
              <a:rPr lang="en-US" dirty="0"/>
              <a:t>APP INSTALLED</a:t>
            </a:r>
          </a:p>
        </p:txBody>
      </p:sp>
      <p:sp>
        <p:nvSpPr>
          <p:cNvPr id="493" name="TextBox 492"/>
          <p:cNvSpPr txBox="1"/>
          <p:nvPr/>
        </p:nvSpPr>
        <p:spPr>
          <a:xfrm rot="16200000">
            <a:off x="6191206" y="5400759"/>
            <a:ext cx="1041046" cy="492309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/>
            </a:lvl1pPr>
          </a:lstStyle>
          <a:p>
            <a:r>
              <a:rPr lang="en-US" dirty="0"/>
              <a:t>Discrete (2)</a:t>
            </a:r>
          </a:p>
          <a:p>
            <a:r>
              <a:rPr lang="en-US" dirty="0"/>
              <a:t>APP INSTALLED</a:t>
            </a:r>
          </a:p>
        </p:txBody>
      </p:sp>
      <p:cxnSp>
        <p:nvCxnSpPr>
          <p:cNvPr id="497" name="Straight Connector 496"/>
          <p:cNvCxnSpPr/>
          <p:nvPr/>
        </p:nvCxnSpPr>
        <p:spPr>
          <a:xfrm>
            <a:off x="9323520" y="1340439"/>
            <a:ext cx="271417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9294151" y="3316677"/>
            <a:ext cx="30078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9327354" y="2727082"/>
            <a:ext cx="26758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8608351" y="3076721"/>
            <a:ext cx="749808" cy="6743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U16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I/O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0x41/40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External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8608351" y="2509837"/>
            <a:ext cx="74980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U26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EEPROM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0xA4/A5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02" name="Rounded Rectangle 501"/>
          <p:cNvSpPr/>
          <p:nvPr/>
        </p:nvSpPr>
        <p:spPr>
          <a:xfrm>
            <a:off x="8596159" y="1062037"/>
            <a:ext cx="850574" cy="5510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1021</a:t>
            </a:r>
          </a:p>
        </p:txBody>
      </p:sp>
      <p:cxnSp>
        <p:nvCxnSpPr>
          <p:cNvPr id="350" name="Straight Connector 349"/>
          <p:cNvCxnSpPr/>
          <p:nvPr/>
        </p:nvCxnSpPr>
        <p:spPr>
          <a:xfrm>
            <a:off x="8528050" y="3811127"/>
            <a:ext cx="0" cy="258491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Rectangle 512"/>
          <p:cNvSpPr/>
          <p:nvPr/>
        </p:nvSpPr>
        <p:spPr>
          <a:xfrm>
            <a:off x="6630810" y="2814637"/>
            <a:ext cx="1159677" cy="34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EMIOS Discrete</a:t>
            </a:r>
          </a:p>
        </p:txBody>
      </p:sp>
      <p:cxnSp>
        <p:nvCxnSpPr>
          <p:cNvPr id="521" name="Straight Connector 520"/>
          <p:cNvCxnSpPr/>
          <p:nvPr/>
        </p:nvCxnSpPr>
        <p:spPr>
          <a:xfrm>
            <a:off x="6722061" y="6298406"/>
            <a:ext cx="0" cy="338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4388284" y="6298405"/>
            <a:ext cx="0" cy="338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9207587" y="6064215"/>
            <a:ext cx="0" cy="338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3268662" y="6062086"/>
            <a:ext cx="0" cy="338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4719240" y="4333201"/>
            <a:ext cx="344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Rounded Rectangle 533"/>
          <p:cNvSpPr/>
          <p:nvPr/>
        </p:nvSpPr>
        <p:spPr>
          <a:xfrm>
            <a:off x="4253394" y="1094128"/>
            <a:ext cx="1326504" cy="2562265"/>
          </a:xfrm>
          <a:prstGeom prst="roundRect">
            <a:avLst>
              <a:gd name="adj" fmla="val 900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0" rIns="121789" bIns="60894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5534</a:t>
            </a:r>
          </a:p>
        </p:txBody>
      </p:sp>
      <p:cxnSp>
        <p:nvCxnSpPr>
          <p:cNvPr id="535" name="Straight Connector 534"/>
          <p:cNvCxnSpPr/>
          <p:nvPr/>
        </p:nvCxnSpPr>
        <p:spPr>
          <a:xfrm flipV="1">
            <a:off x="4719240" y="3656396"/>
            <a:ext cx="0" cy="676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 535"/>
          <p:cNvSpPr/>
          <p:nvPr/>
        </p:nvSpPr>
        <p:spPr>
          <a:xfrm>
            <a:off x="4329350" y="1519237"/>
            <a:ext cx="1176327" cy="11231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t" anchorCtr="0"/>
          <a:lstStyle/>
          <a:p>
            <a:pPr algn="ctr"/>
            <a:r>
              <a:rPr lang="en-US" sz="1900" u="sng" dirty="0" smtClean="0">
                <a:solidFill>
                  <a:schemeClr val="tx1"/>
                </a:solidFill>
              </a:rPr>
              <a:t>TPU</a:t>
            </a:r>
            <a:endParaRPr lang="en-US" sz="1900" u="sng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4562283" y="3309095"/>
            <a:ext cx="710460" cy="34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SPI C</a:t>
            </a:r>
          </a:p>
        </p:txBody>
      </p:sp>
      <p:sp>
        <p:nvSpPr>
          <p:cNvPr id="538" name="Rectangle 537"/>
          <p:cNvSpPr/>
          <p:nvPr/>
        </p:nvSpPr>
        <p:spPr>
          <a:xfrm>
            <a:off x="4857677" y="4175366"/>
            <a:ext cx="699763" cy="3156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Digital I/O</a:t>
            </a:r>
          </a:p>
        </p:txBody>
      </p:sp>
      <p:sp>
        <p:nvSpPr>
          <p:cNvPr id="539" name="TextBox 538"/>
          <p:cNvSpPr txBox="1"/>
          <p:nvPr/>
        </p:nvSpPr>
        <p:spPr>
          <a:xfrm>
            <a:off x="4624483" y="1900237"/>
            <a:ext cx="597015" cy="323032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pPr algn="ctr"/>
            <a:r>
              <a:rPr lang="en-US" sz="1300" dirty="0" smtClean="0"/>
              <a:t>I2C-1</a:t>
            </a:r>
            <a:endParaRPr lang="en-US" sz="1300" dirty="0"/>
          </a:p>
        </p:txBody>
      </p:sp>
      <p:sp>
        <p:nvSpPr>
          <p:cNvPr id="540" name="TextBox 539"/>
          <p:cNvSpPr txBox="1"/>
          <p:nvPr/>
        </p:nvSpPr>
        <p:spPr>
          <a:xfrm>
            <a:off x="4624482" y="2121794"/>
            <a:ext cx="597015" cy="323032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pPr algn="ctr"/>
            <a:r>
              <a:rPr lang="en-US" sz="1300" dirty="0" smtClean="0"/>
              <a:t>I2C-2</a:t>
            </a:r>
            <a:endParaRPr lang="en-US" sz="1300" dirty="0"/>
          </a:p>
        </p:txBody>
      </p:sp>
      <p:sp>
        <p:nvSpPr>
          <p:cNvPr id="541" name="TextBox 540"/>
          <p:cNvSpPr txBox="1"/>
          <p:nvPr/>
        </p:nvSpPr>
        <p:spPr>
          <a:xfrm>
            <a:off x="4366432" y="2350394"/>
            <a:ext cx="1113117" cy="323032"/>
          </a:xfrm>
          <a:prstGeom prst="rect">
            <a:avLst/>
          </a:prstGeom>
          <a:noFill/>
        </p:spPr>
        <p:txBody>
          <a:bodyPr wrap="none" lIns="121789" tIns="60894" rIns="121789" bIns="60894" rtlCol="0">
            <a:spAutoFit/>
          </a:bodyPr>
          <a:lstStyle/>
          <a:p>
            <a:pPr algn="ctr"/>
            <a:r>
              <a:rPr lang="en-US" sz="1300" dirty="0" smtClean="0"/>
              <a:t>TPU </a:t>
            </a:r>
            <a:r>
              <a:rPr lang="en-US" sz="1300" dirty="0"/>
              <a:t>Discrete</a:t>
            </a:r>
          </a:p>
        </p:txBody>
      </p:sp>
      <p:cxnSp>
        <p:nvCxnSpPr>
          <p:cNvPr id="542" name="Straight Connector 541"/>
          <p:cNvCxnSpPr/>
          <p:nvPr/>
        </p:nvCxnSpPr>
        <p:spPr>
          <a:xfrm>
            <a:off x="4108450" y="2521025"/>
            <a:ext cx="382190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3956050" y="2068942"/>
            <a:ext cx="73739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5364956" y="2528963"/>
            <a:ext cx="36576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5133975" y="2281237"/>
            <a:ext cx="74159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4719240" y="3950654"/>
            <a:ext cx="252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tangle 546"/>
          <p:cNvSpPr/>
          <p:nvPr/>
        </p:nvSpPr>
        <p:spPr>
          <a:xfrm>
            <a:off x="4857677" y="3767010"/>
            <a:ext cx="699763" cy="3508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EEPROM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4346000" y="2814637"/>
            <a:ext cx="1159677" cy="34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EMIOS Discrete</a:t>
            </a:r>
          </a:p>
        </p:txBody>
      </p:sp>
      <p:cxnSp>
        <p:nvCxnSpPr>
          <p:cNvPr id="418" name="Straight Connector 417"/>
          <p:cNvCxnSpPr/>
          <p:nvPr/>
        </p:nvCxnSpPr>
        <p:spPr>
          <a:xfrm>
            <a:off x="4389227" y="3161936"/>
            <a:ext cx="0" cy="323410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4108450" y="4719637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>
            <a:off x="6394450" y="4736867"/>
            <a:ext cx="91775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813050" y="3748714"/>
            <a:ext cx="0" cy="158052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11652250" y="3181688"/>
            <a:ext cx="28196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9884625" y="3181688"/>
            <a:ext cx="25251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angle 583"/>
          <p:cNvSpPr/>
          <p:nvPr/>
        </p:nvSpPr>
        <p:spPr>
          <a:xfrm>
            <a:off x="10052050" y="2941732"/>
            <a:ext cx="753111" cy="7498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U16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Digital </a:t>
            </a:r>
            <a:r>
              <a:rPr lang="en-US" sz="900" dirty="0">
                <a:solidFill>
                  <a:schemeClr val="tx1"/>
                </a:solidFill>
              </a:rPr>
              <a:t>I/O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0x4C/4D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Internal Signals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10966450" y="2941732"/>
            <a:ext cx="749808" cy="7498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U10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I/O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0x4C/4D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Internal Signals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3391845" y="2083723"/>
            <a:ext cx="25940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angle 610"/>
          <p:cNvSpPr/>
          <p:nvPr/>
        </p:nvSpPr>
        <p:spPr>
          <a:xfrm>
            <a:off x="2672842" y="1721190"/>
            <a:ext cx="749808" cy="6743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U66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Digital</a:t>
            </a:r>
            <a:r>
              <a:rPr lang="en-US" sz="900" dirty="0" smtClean="0">
                <a:solidFill>
                  <a:srgbClr val="FF0000"/>
                </a:solidFill>
              </a:rPr>
              <a:t> </a:t>
            </a:r>
            <a:r>
              <a:rPr lang="en-US" sz="900" dirty="0">
                <a:solidFill>
                  <a:srgbClr val="FF0000"/>
                </a:solidFill>
              </a:rPr>
              <a:t>I/O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0x46/47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Reset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9335445" y="2047639"/>
            <a:ext cx="25940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 615"/>
          <p:cNvSpPr/>
          <p:nvPr/>
        </p:nvSpPr>
        <p:spPr>
          <a:xfrm>
            <a:off x="8608351" y="1721189"/>
            <a:ext cx="749808" cy="6743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60894" rIns="64008" bIns="60894"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U66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Digital</a:t>
            </a:r>
            <a:r>
              <a:rPr lang="en-US" sz="900" dirty="0" smtClean="0">
                <a:solidFill>
                  <a:srgbClr val="FF0000"/>
                </a:solidFill>
              </a:rPr>
              <a:t> </a:t>
            </a:r>
            <a:r>
              <a:rPr lang="en-US" sz="900" dirty="0">
                <a:solidFill>
                  <a:srgbClr val="FF0000"/>
                </a:solidFill>
              </a:rPr>
              <a:t>I/O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0x46/47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Reset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13117</TotalTime>
  <Words>213</Words>
  <Application>Microsoft Office PowerPoint</Application>
  <PresentationFormat>Ledger Paper (11x17 in)</PresentationFormat>
  <Paragraphs>139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IES-I2C</dc:title>
  <dc:creator>Stoll, Tom</dc:creator>
  <cp:lastModifiedBy>Stoll, Tom</cp:lastModifiedBy>
  <cp:revision>179</cp:revision>
  <cp:lastPrinted>2014-01-15T21:00:09Z</cp:lastPrinted>
  <dcterms:created xsi:type="dcterms:W3CDTF">2006-08-16T00:00:00Z</dcterms:created>
  <dcterms:modified xsi:type="dcterms:W3CDTF">2014-01-23T13:59:16Z</dcterms:modified>
</cp:coreProperties>
</file>